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96.xml" ContentType="application/vnd.openxmlformats-officedocument.presentationml.tags+xml"/>
  <Override PartName="/ppt/tags/tag97.xml" ContentType="application/vnd.openxmlformats-officedocument.presentationml.tags+xml"/>
  <Override PartName="/ppt/notesSlides/notesSlide1.xml" ContentType="application/vnd.openxmlformats-officedocument.presentationml.notesSlid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9" r:id="rId20"/>
  </p:sldMasterIdLst>
  <p:notesMasterIdLst>
    <p:notesMasterId r:id="rId68"/>
  </p:notesMasterIdLst>
  <p:handoutMasterIdLst>
    <p:handoutMasterId r:id="rId69"/>
  </p:handoutMasterIdLst>
  <p:sldIdLst>
    <p:sldId id="902" r:id="rId21"/>
    <p:sldId id="937" r:id="rId22"/>
    <p:sldId id="964" r:id="rId23"/>
    <p:sldId id="983" r:id="rId24"/>
    <p:sldId id="984" r:id="rId25"/>
    <p:sldId id="945" r:id="rId26"/>
    <p:sldId id="946" r:id="rId27"/>
    <p:sldId id="985" r:id="rId28"/>
    <p:sldId id="986" r:id="rId29"/>
    <p:sldId id="987" r:id="rId30"/>
    <p:sldId id="988" r:id="rId31"/>
    <p:sldId id="313" r:id="rId32"/>
    <p:sldId id="349" r:id="rId33"/>
    <p:sldId id="369" r:id="rId34"/>
    <p:sldId id="371" r:id="rId35"/>
    <p:sldId id="350" r:id="rId36"/>
    <p:sldId id="381" r:id="rId37"/>
    <p:sldId id="382" r:id="rId38"/>
    <p:sldId id="383" r:id="rId39"/>
    <p:sldId id="384" r:id="rId40"/>
    <p:sldId id="385" r:id="rId41"/>
    <p:sldId id="386" r:id="rId42"/>
    <p:sldId id="387" r:id="rId43"/>
    <p:sldId id="388" r:id="rId44"/>
    <p:sldId id="390" r:id="rId45"/>
    <p:sldId id="391" r:id="rId46"/>
    <p:sldId id="392" r:id="rId47"/>
    <p:sldId id="393" r:id="rId48"/>
    <p:sldId id="394" r:id="rId49"/>
    <p:sldId id="395" r:id="rId50"/>
    <p:sldId id="396" r:id="rId51"/>
    <p:sldId id="397" r:id="rId52"/>
    <p:sldId id="398" r:id="rId53"/>
    <p:sldId id="399" r:id="rId54"/>
    <p:sldId id="400" r:id="rId55"/>
    <p:sldId id="401" r:id="rId56"/>
    <p:sldId id="402" r:id="rId57"/>
    <p:sldId id="403" r:id="rId58"/>
    <p:sldId id="404" r:id="rId59"/>
    <p:sldId id="405" r:id="rId60"/>
    <p:sldId id="407" r:id="rId61"/>
    <p:sldId id="408" r:id="rId62"/>
    <p:sldId id="409" r:id="rId63"/>
    <p:sldId id="410" r:id="rId64"/>
    <p:sldId id="411" r:id="rId65"/>
    <p:sldId id="962" r:id="rId66"/>
    <p:sldId id="898" r:id="rId67"/>
  </p:sldIdLst>
  <p:sldSz cx="12198350" cy="6858000"/>
  <p:notesSz cx="7099300" cy="10234613"/>
  <p:custDataLst>
    <p:custData r:id="rId2"/>
    <p:tags r:id="rId70"/>
  </p:custDataLst>
  <p:defaultTextStyle>
    <a:defPPr>
      <a:defRPr lang="de-DE"/>
    </a:defPPr>
    <a:lvl1pPr algn="l" rtl="0" fontAlgn="base">
      <a:spcBef>
        <a:spcPct val="50000"/>
      </a:spcBef>
      <a:spcAft>
        <a:spcPct val="0"/>
      </a:spcAft>
      <a:defRPr kern="1200">
        <a:solidFill>
          <a:schemeClr val="bg2"/>
        </a:solidFill>
        <a:latin typeface="Arial" pitchFamily="34" charset="0"/>
        <a:ea typeface="ＭＳ Ｐゴシック" charset="-128"/>
        <a:cs typeface="+mn-cs"/>
      </a:defRPr>
    </a:lvl1pPr>
    <a:lvl2pPr marL="457200" algn="l" rtl="0" fontAlgn="base">
      <a:spcBef>
        <a:spcPct val="50000"/>
      </a:spcBef>
      <a:spcAft>
        <a:spcPct val="0"/>
      </a:spcAft>
      <a:defRPr kern="1200">
        <a:solidFill>
          <a:schemeClr val="bg2"/>
        </a:solidFill>
        <a:latin typeface="Arial" pitchFamily="34" charset="0"/>
        <a:ea typeface="ＭＳ Ｐゴシック" charset="-128"/>
        <a:cs typeface="+mn-cs"/>
      </a:defRPr>
    </a:lvl2pPr>
    <a:lvl3pPr marL="914400" algn="l" rtl="0" fontAlgn="base">
      <a:spcBef>
        <a:spcPct val="50000"/>
      </a:spcBef>
      <a:spcAft>
        <a:spcPct val="0"/>
      </a:spcAft>
      <a:defRPr kern="1200">
        <a:solidFill>
          <a:schemeClr val="bg2"/>
        </a:solidFill>
        <a:latin typeface="Arial" pitchFamily="34" charset="0"/>
        <a:ea typeface="ＭＳ Ｐゴシック" charset="-128"/>
        <a:cs typeface="+mn-cs"/>
      </a:defRPr>
    </a:lvl3pPr>
    <a:lvl4pPr marL="1371600" algn="l" rtl="0" fontAlgn="base">
      <a:spcBef>
        <a:spcPct val="50000"/>
      </a:spcBef>
      <a:spcAft>
        <a:spcPct val="0"/>
      </a:spcAft>
      <a:defRPr kern="1200">
        <a:solidFill>
          <a:schemeClr val="bg2"/>
        </a:solidFill>
        <a:latin typeface="Arial" pitchFamily="34" charset="0"/>
        <a:ea typeface="ＭＳ Ｐゴシック" charset="-128"/>
        <a:cs typeface="+mn-cs"/>
      </a:defRPr>
    </a:lvl4pPr>
    <a:lvl5pPr marL="1828800" algn="l" rtl="0" fontAlgn="base">
      <a:spcBef>
        <a:spcPct val="50000"/>
      </a:spcBef>
      <a:spcAft>
        <a:spcPct val="0"/>
      </a:spcAft>
      <a:defRPr kern="1200">
        <a:solidFill>
          <a:schemeClr val="bg2"/>
        </a:solidFill>
        <a:latin typeface="Arial" pitchFamily="34" charset="0"/>
        <a:ea typeface="ＭＳ Ｐゴシック" charset="-128"/>
        <a:cs typeface="+mn-cs"/>
      </a:defRPr>
    </a:lvl5pPr>
    <a:lvl6pPr marL="2286000" algn="l" defTabSz="914400" rtl="0" eaLnBrk="1" latinLnBrk="0" hangingPunct="1">
      <a:defRPr kern="1200">
        <a:solidFill>
          <a:schemeClr val="bg2"/>
        </a:solidFill>
        <a:latin typeface="Arial" pitchFamily="34" charset="0"/>
        <a:ea typeface="ＭＳ Ｐゴシック" charset="-128"/>
        <a:cs typeface="+mn-cs"/>
      </a:defRPr>
    </a:lvl6pPr>
    <a:lvl7pPr marL="2743200" algn="l" defTabSz="914400" rtl="0" eaLnBrk="1" latinLnBrk="0" hangingPunct="1">
      <a:defRPr kern="1200">
        <a:solidFill>
          <a:schemeClr val="bg2"/>
        </a:solidFill>
        <a:latin typeface="Arial" pitchFamily="34" charset="0"/>
        <a:ea typeface="ＭＳ Ｐゴシック" charset="-128"/>
        <a:cs typeface="+mn-cs"/>
      </a:defRPr>
    </a:lvl7pPr>
    <a:lvl8pPr marL="3200400" algn="l" defTabSz="914400" rtl="0" eaLnBrk="1" latinLnBrk="0" hangingPunct="1">
      <a:defRPr kern="1200">
        <a:solidFill>
          <a:schemeClr val="bg2"/>
        </a:solidFill>
        <a:latin typeface="Arial" pitchFamily="34" charset="0"/>
        <a:ea typeface="ＭＳ Ｐゴシック" charset="-128"/>
        <a:cs typeface="+mn-cs"/>
      </a:defRPr>
    </a:lvl8pPr>
    <a:lvl9pPr marL="3657600" algn="l" defTabSz="914400" rtl="0" eaLnBrk="1" latinLnBrk="0" hangingPunct="1">
      <a:defRPr kern="1200">
        <a:solidFill>
          <a:schemeClr val="bg2"/>
        </a:solidFill>
        <a:latin typeface="Arial" pitchFamily="34" charset="0"/>
        <a:ea typeface="ＭＳ Ｐゴシック" charset="-128"/>
        <a:cs typeface="+mn-cs"/>
      </a:defRPr>
    </a:lvl9pPr>
  </p:defaultTextStyle>
  <p:extLst>
    <p:ext uri="{EFAFB233-063F-42B5-8137-9DF3F51BA10A}">
      <p15:sldGuideLst xmlns:p15="http://schemas.microsoft.com/office/powerpoint/2012/main">
        <p15:guide id="1" orient="horz" pos="3884">
          <p15:clr>
            <a:srgbClr val="A4A3A4"/>
          </p15:clr>
        </p15:guide>
        <p15:guide id="2" orient="horz" pos="618">
          <p15:clr>
            <a:srgbClr val="A4A3A4"/>
          </p15:clr>
        </p15:guide>
        <p15:guide id="3" orient="horz" pos="2432">
          <p15:clr>
            <a:srgbClr val="A4A3A4"/>
          </p15:clr>
        </p15:guide>
        <p15:guide id="4" orient="horz" pos="2341">
          <p15:clr>
            <a:srgbClr val="A4A3A4"/>
          </p15:clr>
        </p15:guide>
        <p15:guide id="5" orient="horz" pos="890">
          <p15:clr>
            <a:srgbClr val="A4A3A4"/>
          </p15:clr>
        </p15:guide>
        <p15:guide id="6" orient="horz" pos="210">
          <p15:clr>
            <a:srgbClr val="A4A3A4"/>
          </p15:clr>
        </p15:guide>
        <p15:guide id="7" pos="395">
          <p15:clr>
            <a:srgbClr val="A4A3A4"/>
          </p15:clr>
        </p15:guide>
        <p15:guide id="8" pos="3842">
          <p15:clr>
            <a:srgbClr val="A4A3A4"/>
          </p15:clr>
        </p15:guide>
        <p15:guide id="9" pos="3933">
          <p15:clr>
            <a:srgbClr val="A4A3A4"/>
          </p15:clr>
        </p15:guide>
        <p15:guide id="10" pos="7380">
          <p15:clr>
            <a:srgbClr val="A4A3A4"/>
          </p15:clr>
        </p15:guide>
        <p15:guide id="11" pos="5566">
          <p15:clr>
            <a:srgbClr val="A4A3A4"/>
          </p15:clr>
        </p15:guide>
        <p15:guide id="12" orient="horz" pos="3903">
          <p15:clr>
            <a:srgbClr val="A4A3A4"/>
          </p15:clr>
        </p15:guide>
        <p15:guide id="13" orient="horz" pos="654">
          <p15:clr>
            <a:srgbClr val="A4A3A4"/>
          </p15:clr>
        </p15:guide>
        <p15:guide id="14" orient="horz" pos="2452">
          <p15:clr>
            <a:srgbClr val="A4A3A4"/>
          </p15:clr>
        </p15:guide>
        <p15:guide id="15" orient="horz" pos="2360">
          <p15:clr>
            <a:srgbClr val="A4A3A4"/>
          </p15:clr>
        </p15:guide>
        <p15:guide id="16" orient="horz" pos="909">
          <p15:clr>
            <a:srgbClr val="A4A3A4"/>
          </p15:clr>
        </p15:guide>
      </p15:sldGuideLst>
    </p:ext>
    <p:ext uri="{2D200454-40CA-4A62-9FC3-DE9A4176ACB9}">
      <p15:notesGuideLst xmlns:p15="http://schemas.microsoft.com/office/powerpoint/2012/main">
        <p15:guide id="1" orient="horz" pos="3224">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DFC"/>
    <a:srgbClr val="FDFDFD"/>
    <a:srgbClr val="FDFEFD"/>
    <a:srgbClr val="FEFDFD"/>
    <a:srgbClr val="FEFEFD"/>
    <a:srgbClr val="FEFEFE"/>
    <a:srgbClr val="FEFFFE"/>
    <a:srgbClr val="FFFEFE"/>
    <a:srgbClr val="FFFFF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613" autoAdjust="0"/>
    <p:restoredTop sz="94660" autoAdjust="0"/>
  </p:normalViewPr>
  <p:slideViewPr>
    <p:cSldViewPr snapToObjects="1" showGuides="1">
      <p:cViewPr varScale="1">
        <p:scale>
          <a:sx n="77" d="100"/>
          <a:sy n="77" d="100"/>
        </p:scale>
        <p:origin x="590" y="-53"/>
      </p:cViewPr>
      <p:guideLst>
        <p:guide orient="horz" pos="3884"/>
        <p:guide orient="horz" pos="618"/>
        <p:guide orient="horz" pos="2432"/>
        <p:guide orient="horz" pos="2341"/>
        <p:guide orient="horz" pos="890"/>
        <p:guide orient="horz" pos="210"/>
        <p:guide pos="395"/>
        <p:guide pos="3842"/>
        <p:guide pos="3933"/>
        <p:guide pos="7380"/>
        <p:guide pos="5566"/>
        <p:guide orient="horz" pos="3903"/>
        <p:guide orient="horz" pos="654"/>
        <p:guide orient="horz" pos="2452"/>
        <p:guide orient="horz" pos="2360"/>
        <p:guide orient="horz" pos="909"/>
      </p:guideLst>
    </p:cSldViewPr>
  </p:slideViewPr>
  <p:outlineViewPr>
    <p:cViewPr>
      <p:scale>
        <a:sx n="33" d="100"/>
        <a:sy n="33" d="100"/>
      </p:scale>
      <p:origin x="0" y="1278"/>
    </p:cViewPr>
  </p:outlineViewPr>
  <p:notesTextViewPr>
    <p:cViewPr>
      <p:scale>
        <a:sx n="100" d="100"/>
        <a:sy n="100" d="100"/>
      </p:scale>
      <p:origin x="0" y="0"/>
    </p:cViewPr>
  </p:notesTextViewPr>
  <p:sorterViewPr>
    <p:cViewPr>
      <p:scale>
        <a:sx n="100" d="100"/>
        <a:sy n="100" d="100"/>
      </p:scale>
      <p:origin x="0" y="0"/>
    </p:cViewPr>
  </p:sorterViewPr>
  <p:notesViewPr>
    <p:cSldViewPr snapToObjects="1" showGuides="1">
      <p:cViewPr varScale="1">
        <p:scale>
          <a:sx n="76" d="100"/>
          <a:sy n="76" d="100"/>
        </p:scale>
        <p:origin x="2982" y="120"/>
      </p:cViewPr>
      <p:guideLst>
        <p:guide orient="horz" pos="3224"/>
        <p:guide pos="2236"/>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8" Type="http://schemas.openxmlformats.org/officeDocument/2006/relationships/customXml" Target="../customXml/item18.xml"/><Relationship Id="rId26" Type="http://schemas.openxmlformats.org/officeDocument/2006/relationships/slide" Target="slides/slide6.xml"/><Relationship Id="rId39" Type="http://schemas.openxmlformats.org/officeDocument/2006/relationships/slide" Target="slides/slide19.xml"/><Relationship Id="rId21" Type="http://schemas.openxmlformats.org/officeDocument/2006/relationships/slide" Target="slides/slide1.xml"/><Relationship Id="rId34" Type="http://schemas.openxmlformats.org/officeDocument/2006/relationships/slide" Target="slides/slide14.xml"/><Relationship Id="rId42" Type="http://schemas.openxmlformats.org/officeDocument/2006/relationships/slide" Target="slides/slide22.xml"/><Relationship Id="rId47" Type="http://schemas.openxmlformats.org/officeDocument/2006/relationships/slide" Target="slides/slide27.xml"/><Relationship Id="rId50" Type="http://schemas.openxmlformats.org/officeDocument/2006/relationships/slide" Target="slides/slide30.xml"/><Relationship Id="rId55" Type="http://schemas.openxmlformats.org/officeDocument/2006/relationships/slide" Target="slides/slide35.xml"/><Relationship Id="rId63" Type="http://schemas.openxmlformats.org/officeDocument/2006/relationships/slide" Target="slides/slide43.xml"/><Relationship Id="rId68" Type="http://schemas.openxmlformats.org/officeDocument/2006/relationships/notesMaster" Target="notesMasters/notesMaster1.xml"/><Relationship Id="rId7" Type="http://schemas.openxmlformats.org/officeDocument/2006/relationships/customXml" Target="../customXml/item7.xml"/><Relationship Id="rId71"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customXml" Target="../customXml/item16.xml"/><Relationship Id="rId29" Type="http://schemas.openxmlformats.org/officeDocument/2006/relationships/slide" Target="slides/slide9.xml"/><Relationship Id="rId11" Type="http://schemas.openxmlformats.org/officeDocument/2006/relationships/customXml" Target="../customXml/item11.xml"/><Relationship Id="rId24" Type="http://schemas.openxmlformats.org/officeDocument/2006/relationships/slide" Target="slides/slide4.xml"/><Relationship Id="rId32" Type="http://schemas.openxmlformats.org/officeDocument/2006/relationships/slide" Target="slides/slide12.xml"/><Relationship Id="rId37" Type="http://schemas.openxmlformats.org/officeDocument/2006/relationships/slide" Target="slides/slide17.xml"/><Relationship Id="rId40" Type="http://schemas.openxmlformats.org/officeDocument/2006/relationships/slide" Target="slides/slide20.xml"/><Relationship Id="rId45" Type="http://schemas.openxmlformats.org/officeDocument/2006/relationships/slide" Target="slides/slide25.xml"/><Relationship Id="rId53" Type="http://schemas.openxmlformats.org/officeDocument/2006/relationships/slide" Target="slides/slide33.xml"/><Relationship Id="rId58" Type="http://schemas.openxmlformats.org/officeDocument/2006/relationships/slide" Target="slides/slide38.xml"/><Relationship Id="rId66" Type="http://schemas.openxmlformats.org/officeDocument/2006/relationships/slide" Target="slides/slide46.xml"/><Relationship Id="rId74" Type="http://schemas.openxmlformats.org/officeDocument/2006/relationships/tableStyles" Target="tableStyles.xml"/><Relationship Id="rId5" Type="http://schemas.openxmlformats.org/officeDocument/2006/relationships/customXml" Target="../customXml/item5.xml"/><Relationship Id="rId15" Type="http://schemas.openxmlformats.org/officeDocument/2006/relationships/customXml" Target="../customXml/item15.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slide" Target="slides/slide29.xml"/><Relationship Id="rId57" Type="http://schemas.openxmlformats.org/officeDocument/2006/relationships/slide" Target="slides/slide37.xml"/><Relationship Id="rId61" Type="http://schemas.openxmlformats.org/officeDocument/2006/relationships/slide" Target="slides/slide41.xml"/><Relationship Id="rId10" Type="http://schemas.openxmlformats.org/officeDocument/2006/relationships/customXml" Target="../customXml/item10.xml"/><Relationship Id="rId19" Type="http://schemas.openxmlformats.org/officeDocument/2006/relationships/customXml" Target="../customXml/item19.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slide" Target="slides/slide32.xml"/><Relationship Id="rId60" Type="http://schemas.openxmlformats.org/officeDocument/2006/relationships/slide" Target="slides/slide40.xml"/><Relationship Id="rId65" Type="http://schemas.openxmlformats.org/officeDocument/2006/relationships/slide" Target="slides/slide45.xml"/><Relationship Id="rId73"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customXml" Target="../customXml/item14.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slide" Target="slides/slide15.xml"/><Relationship Id="rId43" Type="http://schemas.openxmlformats.org/officeDocument/2006/relationships/slide" Target="slides/slide23.xml"/><Relationship Id="rId48" Type="http://schemas.openxmlformats.org/officeDocument/2006/relationships/slide" Target="slides/slide28.xml"/><Relationship Id="rId56" Type="http://schemas.openxmlformats.org/officeDocument/2006/relationships/slide" Target="slides/slide36.xml"/><Relationship Id="rId64" Type="http://schemas.openxmlformats.org/officeDocument/2006/relationships/slide" Target="slides/slide44.xml"/><Relationship Id="rId69" Type="http://schemas.openxmlformats.org/officeDocument/2006/relationships/handoutMaster" Target="handoutMasters/handoutMaster1.xml"/><Relationship Id="rId8" Type="http://schemas.openxmlformats.org/officeDocument/2006/relationships/customXml" Target="../customXml/item8.xml"/><Relationship Id="rId51" Type="http://schemas.openxmlformats.org/officeDocument/2006/relationships/slide" Target="slides/slide31.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slide" Target="slides/slide18.xml"/><Relationship Id="rId46" Type="http://schemas.openxmlformats.org/officeDocument/2006/relationships/slide" Target="slides/slide26.xml"/><Relationship Id="rId59" Type="http://schemas.openxmlformats.org/officeDocument/2006/relationships/slide" Target="slides/slide39.xml"/><Relationship Id="rId67" Type="http://schemas.openxmlformats.org/officeDocument/2006/relationships/slide" Target="slides/slide47.xml"/><Relationship Id="rId20" Type="http://schemas.openxmlformats.org/officeDocument/2006/relationships/slideMaster" Target="slideMasters/slideMaster1.xml"/><Relationship Id="rId41" Type="http://schemas.openxmlformats.org/officeDocument/2006/relationships/slide" Target="slides/slide21.xml"/><Relationship Id="rId54" Type="http://schemas.openxmlformats.org/officeDocument/2006/relationships/slide" Target="slides/slide34.xml"/><Relationship Id="rId62" Type="http://schemas.openxmlformats.org/officeDocument/2006/relationships/slide" Target="slides/slide42.xml"/><Relationship Id="rId70"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customXml" Target="../customXml/item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302" name="Rectangle 6"/>
          <p:cNvSpPr>
            <a:spLocks noChangeArrowheads="1"/>
          </p:cNvSpPr>
          <p:nvPr/>
        </p:nvSpPr>
        <p:spPr bwMode="auto">
          <a:xfrm>
            <a:off x="0" y="0"/>
            <a:ext cx="7099300" cy="698500"/>
          </a:xfrm>
          <a:prstGeom prst="rect">
            <a:avLst/>
          </a:prstGeom>
          <a:solidFill>
            <a:srgbClr val="879BAA"/>
          </a:solidFill>
          <a:ln w="9525" algn="ctr">
            <a:noFill/>
            <a:miter lim="800000"/>
            <a:headEnd/>
            <a:tailEnd/>
          </a:ln>
          <a:effectLst/>
        </p:spPr>
        <p:txBody>
          <a:bodyPr wrap="none" anchor="ctr"/>
          <a:lstStyle/>
          <a:p>
            <a:endParaRPr lang="de-DE"/>
          </a:p>
        </p:txBody>
      </p:sp>
      <p:sp>
        <p:nvSpPr>
          <p:cNvPr id="173058" name="Rectangle 2"/>
          <p:cNvSpPr>
            <a:spLocks noGrp="1" noChangeArrowheads="1"/>
          </p:cNvSpPr>
          <p:nvPr>
            <p:ph type="hdr" sz="quarter"/>
          </p:nvPr>
        </p:nvSpPr>
        <p:spPr bwMode="auto">
          <a:xfrm>
            <a:off x="0" y="0"/>
            <a:ext cx="3249613" cy="552450"/>
          </a:xfrm>
          <a:prstGeom prst="rect">
            <a:avLst/>
          </a:prstGeom>
          <a:noFill/>
          <a:ln w="9525">
            <a:noFill/>
            <a:miter lim="800000"/>
            <a:headEnd/>
            <a:tailEnd/>
          </a:ln>
          <a:effectLst/>
        </p:spPr>
        <p:txBody>
          <a:bodyPr vert="horz" wrap="square" lIns="148550" tIns="148550" rIns="148550" bIns="148550" numCol="1" anchor="t" anchorCtr="0" compatLnSpc="1">
            <a:prstTxWarp prst="textNoShape">
              <a:avLst/>
            </a:prstTxWarp>
          </a:bodyPr>
          <a:lstStyle>
            <a:lvl1pPr defTabSz="942975">
              <a:spcBef>
                <a:spcPct val="0"/>
              </a:spcBef>
              <a:defRPr sz="1200">
                <a:solidFill>
                  <a:schemeClr val="bg1"/>
                </a:solidFill>
                <a:latin typeface="Siemens Sans" pitchFamily="2" charset="0"/>
              </a:defRPr>
            </a:lvl1pPr>
          </a:lstStyle>
          <a:p>
            <a:endParaRPr lang="en-US" dirty="0">
              <a:latin typeface="Arial" pitchFamily="34" charset="0"/>
            </a:endParaRPr>
          </a:p>
        </p:txBody>
      </p:sp>
      <p:sp>
        <p:nvSpPr>
          <p:cNvPr id="173059" name="Rectangle 3"/>
          <p:cNvSpPr>
            <a:spLocks noGrp="1" noChangeArrowheads="1"/>
          </p:cNvSpPr>
          <p:nvPr>
            <p:ph type="dt" sz="quarter" idx="1"/>
          </p:nvPr>
        </p:nvSpPr>
        <p:spPr bwMode="auto">
          <a:xfrm>
            <a:off x="3849688" y="0"/>
            <a:ext cx="3249612" cy="552450"/>
          </a:xfrm>
          <a:prstGeom prst="rect">
            <a:avLst/>
          </a:prstGeom>
          <a:noFill/>
          <a:ln w="9525">
            <a:noFill/>
            <a:miter lim="800000"/>
            <a:headEnd/>
            <a:tailEnd/>
          </a:ln>
          <a:effectLst/>
        </p:spPr>
        <p:txBody>
          <a:bodyPr vert="horz" wrap="square" lIns="148550" tIns="148550" rIns="148550" bIns="148550" numCol="1" anchor="t" anchorCtr="0" compatLnSpc="1">
            <a:prstTxWarp prst="textNoShape">
              <a:avLst/>
            </a:prstTxWarp>
          </a:bodyPr>
          <a:lstStyle>
            <a:lvl1pPr algn="r" defTabSz="942975">
              <a:spcBef>
                <a:spcPct val="0"/>
              </a:spcBef>
              <a:defRPr sz="1200">
                <a:solidFill>
                  <a:schemeClr val="bg1"/>
                </a:solidFill>
                <a:latin typeface="Siemens Sans" pitchFamily="2" charset="0"/>
              </a:defRPr>
            </a:lvl1pPr>
          </a:lstStyle>
          <a:p>
            <a:endParaRPr lang="en-US" dirty="0">
              <a:latin typeface="Arial" pitchFamily="34" charset="0"/>
            </a:endParaRPr>
          </a:p>
        </p:txBody>
      </p:sp>
      <p:sp>
        <p:nvSpPr>
          <p:cNvPr id="173060" name="Rectangle 4"/>
          <p:cNvSpPr>
            <a:spLocks noGrp="1" noChangeArrowheads="1"/>
          </p:cNvSpPr>
          <p:nvPr>
            <p:ph type="ftr" sz="quarter" idx="2"/>
          </p:nvPr>
        </p:nvSpPr>
        <p:spPr bwMode="auto">
          <a:xfrm>
            <a:off x="0" y="9682163"/>
            <a:ext cx="3249613" cy="552450"/>
          </a:xfrm>
          <a:prstGeom prst="rect">
            <a:avLst/>
          </a:prstGeom>
          <a:noFill/>
          <a:ln w="9525">
            <a:noFill/>
            <a:miter lim="800000"/>
            <a:headEnd/>
            <a:tailEnd/>
          </a:ln>
          <a:effectLst/>
        </p:spPr>
        <p:txBody>
          <a:bodyPr vert="horz" wrap="square" lIns="148550" tIns="148550" rIns="148550" bIns="148550" numCol="1" anchor="b" anchorCtr="0" compatLnSpc="1">
            <a:prstTxWarp prst="textNoShape">
              <a:avLst/>
            </a:prstTxWarp>
          </a:bodyPr>
          <a:lstStyle>
            <a:lvl1pPr defTabSz="942975">
              <a:spcBef>
                <a:spcPct val="0"/>
              </a:spcBef>
              <a:defRPr sz="1200">
                <a:solidFill>
                  <a:schemeClr val="tx1"/>
                </a:solidFill>
                <a:latin typeface="Siemens Sans" pitchFamily="2" charset="0"/>
              </a:defRPr>
            </a:lvl1pPr>
          </a:lstStyle>
          <a:p>
            <a:endParaRPr lang="en-US" dirty="0">
              <a:latin typeface="Arial" pitchFamily="34" charset="0"/>
            </a:endParaRPr>
          </a:p>
        </p:txBody>
      </p:sp>
      <p:sp>
        <p:nvSpPr>
          <p:cNvPr id="173061" name="Rectangle 5"/>
          <p:cNvSpPr>
            <a:spLocks noGrp="1" noChangeArrowheads="1"/>
          </p:cNvSpPr>
          <p:nvPr>
            <p:ph type="sldNum" sz="quarter" idx="3"/>
          </p:nvPr>
        </p:nvSpPr>
        <p:spPr bwMode="auto">
          <a:xfrm>
            <a:off x="3849688" y="9682163"/>
            <a:ext cx="3249612" cy="552450"/>
          </a:xfrm>
          <a:prstGeom prst="rect">
            <a:avLst/>
          </a:prstGeom>
          <a:noFill/>
          <a:ln w="9525">
            <a:noFill/>
            <a:miter lim="800000"/>
            <a:headEnd/>
            <a:tailEnd/>
          </a:ln>
          <a:effectLst/>
        </p:spPr>
        <p:txBody>
          <a:bodyPr vert="horz" wrap="square" lIns="148550" tIns="148550" rIns="148550" bIns="148550" numCol="1" anchor="b" anchorCtr="0" compatLnSpc="1">
            <a:prstTxWarp prst="textNoShape">
              <a:avLst/>
            </a:prstTxWarp>
          </a:bodyPr>
          <a:lstStyle>
            <a:lvl1pPr algn="r" defTabSz="942975">
              <a:spcBef>
                <a:spcPct val="0"/>
              </a:spcBef>
              <a:defRPr sz="1200">
                <a:solidFill>
                  <a:schemeClr val="tx1"/>
                </a:solidFill>
                <a:latin typeface="Siemens Sans" pitchFamily="2" charset="0"/>
              </a:defRPr>
            </a:lvl1pPr>
          </a:lstStyle>
          <a:p>
            <a:r>
              <a:rPr lang="de-DE" dirty="0">
                <a:latin typeface="Arial" pitchFamily="34" charset="0"/>
              </a:rPr>
              <a:t>Handout </a:t>
            </a:r>
            <a:fld id="{BFC713D8-7968-482B-A79F-9C586FE5053A}" type="slidenum">
              <a:rPr lang="de-DE" smtClean="0">
                <a:latin typeface="Arial" pitchFamily="34" charset="0"/>
              </a:rPr>
              <a:pPr/>
              <a:t>‹#›</a:t>
            </a:fld>
            <a:endParaRPr lang="de-DE" dirty="0">
              <a:latin typeface="Arial" pitchFamily="34" charset="0"/>
            </a:endParaRPr>
          </a:p>
        </p:txBody>
      </p:sp>
    </p:spTree>
    <p:extLst>
      <p:ext uri="{BB962C8B-B14F-4D97-AF65-F5344CB8AC3E}">
        <p14:creationId xmlns:p14="http://schemas.microsoft.com/office/powerpoint/2010/main" val="23231723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hdr" sz="quarter"/>
          </p:nvPr>
        </p:nvSpPr>
        <p:spPr bwMode="auto">
          <a:xfrm>
            <a:off x="0" y="0"/>
            <a:ext cx="3249613" cy="552450"/>
          </a:xfrm>
          <a:prstGeom prst="rect">
            <a:avLst/>
          </a:prstGeom>
          <a:noFill/>
          <a:ln w="9525">
            <a:noFill/>
            <a:miter lim="800000"/>
            <a:headEnd/>
            <a:tailEnd/>
          </a:ln>
          <a:effectLst/>
        </p:spPr>
        <p:txBody>
          <a:bodyPr vert="horz" wrap="square" lIns="148550" tIns="148550" rIns="148550" bIns="148550" numCol="1" anchor="t" anchorCtr="0" compatLnSpc="1">
            <a:prstTxWarp prst="textNoShape">
              <a:avLst/>
            </a:prstTxWarp>
          </a:bodyPr>
          <a:lstStyle>
            <a:lvl1pPr defTabSz="942975">
              <a:spcBef>
                <a:spcPct val="0"/>
              </a:spcBef>
              <a:defRPr sz="1200">
                <a:solidFill>
                  <a:schemeClr val="tx1"/>
                </a:solidFill>
                <a:latin typeface="Arial" pitchFamily="34" charset="0"/>
              </a:defRPr>
            </a:lvl1pPr>
          </a:lstStyle>
          <a:p>
            <a:endParaRPr lang="en-US" dirty="0"/>
          </a:p>
        </p:txBody>
      </p:sp>
      <p:sp>
        <p:nvSpPr>
          <p:cNvPr id="77827" name="Rectangle 3"/>
          <p:cNvSpPr>
            <a:spLocks noGrp="1" noChangeArrowheads="1"/>
          </p:cNvSpPr>
          <p:nvPr>
            <p:ph type="dt" idx="1"/>
          </p:nvPr>
        </p:nvSpPr>
        <p:spPr bwMode="auto">
          <a:xfrm>
            <a:off x="3849688" y="0"/>
            <a:ext cx="3248025" cy="552450"/>
          </a:xfrm>
          <a:prstGeom prst="rect">
            <a:avLst/>
          </a:prstGeom>
          <a:noFill/>
          <a:ln w="9525">
            <a:noFill/>
            <a:miter lim="800000"/>
            <a:headEnd/>
            <a:tailEnd/>
          </a:ln>
          <a:effectLst/>
        </p:spPr>
        <p:txBody>
          <a:bodyPr vert="horz" wrap="square" lIns="148550" tIns="148550" rIns="148550" bIns="148550" numCol="1" anchor="t" anchorCtr="0" compatLnSpc="1">
            <a:prstTxWarp prst="textNoShape">
              <a:avLst/>
            </a:prstTxWarp>
          </a:bodyPr>
          <a:lstStyle>
            <a:lvl1pPr algn="r" defTabSz="942975">
              <a:spcBef>
                <a:spcPct val="0"/>
              </a:spcBef>
              <a:defRPr sz="1200">
                <a:solidFill>
                  <a:schemeClr val="tx1"/>
                </a:solidFill>
                <a:latin typeface="Arial" pitchFamily="34" charset="0"/>
              </a:defRPr>
            </a:lvl1pPr>
          </a:lstStyle>
          <a:p>
            <a:endParaRPr lang="en-US" dirty="0"/>
          </a:p>
        </p:txBody>
      </p:sp>
      <p:sp>
        <p:nvSpPr>
          <p:cNvPr id="77828" name="Rectangle 4"/>
          <p:cNvSpPr>
            <a:spLocks noGrp="1" noRot="1" noChangeAspect="1" noChangeArrowheads="1" noTextEdit="1"/>
          </p:cNvSpPr>
          <p:nvPr>
            <p:ph type="sldImg" idx="2"/>
          </p:nvPr>
        </p:nvSpPr>
        <p:spPr bwMode="auto">
          <a:xfrm>
            <a:off x="138113" y="768350"/>
            <a:ext cx="6824662" cy="3836988"/>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77829" name="Rectangle 5"/>
          <p:cNvSpPr>
            <a:spLocks noGrp="1" noChangeArrowheads="1"/>
          </p:cNvSpPr>
          <p:nvPr>
            <p:ph type="body" sz="quarter" idx="3"/>
          </p:nvPr>
        </p:nvSpPr>
        <p:spPr bwMode="auto">
          <a:xfrm>
            <a:off x="238125" y="4822825"/>
            <a:ext cx="6623050" cy="456565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7830" name="Rectangle 6"/>
          <p:cNvSpPr>
            <a:spLocks noGrp="1" noChangeArrowheads="1"/>
          </p:cNvSpPr>
          <p:nvPr>
            <p:ph type="ftr" sz="quarter" idx="4"/>
          </p:nvPr>
        </p:nvSpPr>
        <p:spPr bwMode="auto">
          <a:xfrm>
            <a:off x="0" y="9682163"/>
            <a:ext cx="3249613" cy="550862"/>
          </a:xfrm>
          <a:prstGeom prst="rect">
            <a:avLst/>
          </a:prstGeom>
          <a:noFill/>
          <a:ln w="9525">
            <a:noFill/>
            <a:miter lim="800000"/>
            <a:headEnd/>
            <a:tailEnd/>
          </a:ln>
          <a:effectLst/>
        </p:spPr>
        <p:txBody>
          <a:bodyPr vert="horz" wrap="square" lIns="148550" tIns="148550" rIns="148550" bIns="148550" numCol="1" anchor="b" anchorCtr="0" compatLnSpc="1">
            <a:prstTxWarp prst="textNoShape">
              <a:avLst/>
            </a:prstTxWarp>
          </a:bodyPr>
          <a:lstStyle>
            <a:lvl1pPr defTabSz="942975">
              <a:spcBef>
                <a:spcPct val="0"/>
              </a:spcBef>
              <a:defRPr sz="1200">
                <a:solidFill>
                  <a:schemeClr val="tx1"/>
                </a:solidFill>
                <a:latin typeface="Arial" pitchFamily="34" charset="0"/>
              </a:defRPr>
            </a:lvl1pPr>
          </a:lstStyle>
          <a:p>
            <a:endParaRPr lang="en-US" dirty="0"/>
          </a:p>
        </p:txBody>
      </p:sp>
      <p:sp>
        <p:nvSpPr>
          <p:cNvPr id="77831" name="Rectangle 7"/>
          <p:cNvSpPr>
            <a:spLocks noGrp="1" noChangeArrowheads="1"/>
          </p:cNvSpPr>
          <p:nvPr>
            <p:ph type="sldNum" sz="quarter" idx="5"/>
          </p:nvPr>
        </p:nvSpPr>
        <p:spPr bwMode="auto">
          <a:xfrm>
            <a:off x="3849688" y="9682163"/>
            <a:ext cx="3248025" cy="550862"/>
          </a:xfrm>
          <a:prstGeom prst="rect">
            <a:avLst/>
          </a:prstGeom>
          <a:noFill/>
          <a:ln w="9525">
            <a:noFill/>
            <a:miter lim="800000"/>
            <a:headEnd/>
            <a:tailEnd/>
          </a:ln>
          <a:effectLst/>
        </p:spPr>
        <p:txBody>
          <a:bodyPr vert="horz" wrap="square" lIns="148550" tIns="148550" rIns="148550" bIns="148550" numCol="1" anchor="b" anchorCtr="0" compatLnSpc="1">
            <a:prstTxWarp prst="textNoShape">
              <a:avLst/>
            </a:prstTxWarp>
          </a:bodyPr>
          <a:lstStyle>
            <a:lvl1pPr algn="r" defTabSz="942975">
              <a:spcBef>
                <a:spcPct val="0"/>
              </a:spcBef>
              <a:defRPr sz="1200">
                <a:solidFill>
                  <a:schemeClr val="tx1"/>
                </a:solidFill>
                <a:latin typeface="Siemens Sans" pitchFamily="2" charset="0"/>
              </a:defRPr>
            </a:lvl1pPr>
          </a:lstStyle>
          <a:p>
            <a:r>
              <a:rPr lang="de-DE" dirty="0">
                <a:latin typeface="Arial" pitchFamily="34" charset="0"/>
              </a:rPr>
              <a:t>Notes </a:t>
            </a:r>
            <a:fld id="{AD141568-5488-4AC9-B82D-9F5CE1225E2A}" type="slidenum">
              <a:rPr lang="de-DE" smtClean="0">
                <a:latin typeface="Arial" pitchFamily="34" charset="0"/>
              </a:rPr>
              <a:pPr/>
              <a:t>‹#›</a:t>
            </a:fld>
            <a:endParaRPr lang="de-DE" dirty="0">
              <a:latin typeface="Arial" pitchFamily="34" charset="0"/>
            </a:endParaRPr>
          </a:p>
        </p:txBody>
      </p:sp>
    </p:spTree>
    <p:extLst>
      <p:ext uri="{BB962C8B-B14F-4D97-AF65-F5344CB8AC3E}">
        <p14:creationId xmlns:p14="http://schemas.microsoft.com/office/powerpoint/2010/main" val="196387789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ＭＳ Ｐゴシック" charset="-128"/>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Rot="1" noChangeAspect="1" noChangeArrowheads="1" noTextEdit="1"/>
          </p:cNvSpPr>
          <p:nvPr>
            <p:ph type="sldImg"/>
          </p:nvPr>
        </p:nvSpPr>
        <p:spPr>
          <a:xfrm>
            <a:off x="138113" y="768350"/>
            <a:ext cx="6824662" cy="3836988"/>
          </a:xfrm>
          <a:noFill/>
        </p:spPr>
      </p:sp>
      <p:sp>
        <p:nvSpPr>
          <p:cNvPr id="17715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8660026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r>
              <a:rPr lang="de-DE">
                <a:latin typeface="Arial" pitchFamily="34" charset="0"/>
              </a:rPr>
              <a:t>Notes </a:t>
            </a:r>
            <a:fld id="{AD141568-5488-4AC9-B82D-9F5CE1225E2A}" type="slidenum">
              <a:rPr lang="de-DE" smtClean="0">
                <a:latin typeface="Arial" pitchFamily="34" charset="0"/>
              </a:rPr>
              <a:pPr/>
              <a:t>46</a:t>
            </a:fld>
            <a:endParaRPr lang="de-DE" dirty="0">
              <a:latin typeface="Arial" pitchFamily="34" charset="0"/>
            </a:endParaRPr>
          </a:p>
        </p:txBody>
      </p:sp>
      <p:sp>
        <p:nvSpPr>
          <p:cNvPr id="5" name="Notes Placeholder 4"/>
          <p:cNvSpPr>
            <a:spLocks noGrp="1"/>
          </p:cNvSpPr>
          <p:nvPr>
            <p:ph type="body" sz="quarter" idx="11"/>
          </p:nvPr>
        </p:nvSpPr>
        <p:spPr/>
        <p:txBody>
          <a:bodyPr>
            <a:normAutofit/>
          </a:bodyPr>
          <a:lstStyle/>
          <a:p>
            <a:endParaRPr lang="en-US" dirty="0"/>
          </a:p>
        </p:txBody>
      </p:sp>
    </p:spTree>
    <p:extLst>
      <p:ext uri="{BB962C8B-B14F-4D97-AF65-F5344CB8AC3E}">
        <p14:creationId xmlns:p14="http://schemas.microsoft.com/office/powerpoint/2010/main" val="39641552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Rot="1" noChangeAspect="1" noChangeArrowheads="1" noTextEdit="1"/>
          </p:cNvSpPr>
          <p:nvPr>
            <p:ph type="sldImg"/>
          </p:nvPr>
        </p:nvSpPr>
        <p:spPr>
          <a:noFill/>
        </p:spPr>
      </p:sp>
      <p:sp>
        <p:nvSpPr>
          <p:cNvPr id="17715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587933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p:spPr>
        <p:txBody>
          <a:bodyPr/>
          <a:lstStyle/>
          <a:p>
            <a:endParaRPr lang="en-US" dirty="0"/>
          </a:p>
        </p:txBody>
      </p:sp>
      <p:sp>
        <p:nvSpPr>
          <p:cNvPr id="20484" name="Header Placeholder 3"/>
          <p:cNvSpPr>
            <a:spLocks noGrp="1"/>
          </p:cNvSpPr>
          <p:nvPr>
            <p:ph type="hdr" sz="quarter"/>
          </p:nvPr>
        </p:nvSpPr>
        <p:spPr>
          <a:noFill/>
        </p:spPr>
        <p:txBody>
          <a:bodyPr/>
          <a:lstStyle/>
          <a:p>
            <a:r>
              <a:rPr lang="de-CH" dirty="0"/>
              <a:t>Text</a:t>
            </a:r>
          </a:p>
        </p:txBody>
      </p:sp>
      <p:sp>
        <p:nvSpPr>
          <p:cNvPr id="20485" name="Footer Placeholder 4"/>
          <p:cNvSpPr>
            <a:spLocks noGrp="1"/>
          </p:cNvSpPr>
          <p:nvPr>
            <p:ph type="ftr" sz="quarter" idx="4"/>
          </p:nvPr>
        </p:nvSpPr>
        <p:spPr>
          <a:noFill/>
        </p:spPr>
        <p:txBody>
          <a:bodyPr/>
          <a:lstStyle/>
          <a:p>
            <a:r>
              <a:rPr lang="de-CH" dirty="0"/>
              <a:t>Building Technologies  / Department</a:t>
            </a:r>
          </a:p>
        </p:txBody>
      </p:sp>
      <p:sp>
        <p:nvSpPr>
          <p:cNvPr id="20486" name="Slide Number Placeholder 5"/>
          <p:cNvSpPr>
            <a:spLocks noGrp="1"/>
          </p:cNvSpPr>
          <p:nvPr>
            <p:ph type="sldNum" sz="quarter" idx="5"/>
          </p:nvPr>
        </p:nvSpPr>
        <p:spPr>
          <a:noFill/>
        </p:spPr>
        <p:txBody>
          <a:bodyPr/>
          <a:lstStyle/>
          <a:p>
            <a:fld id="{56938914-1C91-416E-82CF-1864E74B9DFA}" type="slidenum">
              <a:rPr lang="de-CH" smtClean="0"/>
              <a:pPr/>
              <a:t>6</a:t>
            </a:fld>
            <a:endParaRPr lang="de-CH" dirty="0"/>
          </a:p>
        </p:txBody>
      </p:sp>
    </p:spTree>
    <p:extLst>
      <p:ext uri="{BB962C8B-B14F-4D97-AF65-F5344CB8AC3E}">
        <p14:creationId xmlns:p14="http://schemas.microsoft.com/office/powerpoint/2010/main" val="4071974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ln/>
        </p:spPr>
        <p:txBody>
          <a:bodyPr/>
          <a:lstStyle/>
          <a:p>
            <a:pPr marL="0" lvl="2" eaLnBrk="1" hangingPunct="1">
              <a:spcBef>
                <a:spcPct val="0"/>
              </a:spcBef>
            </a:pPr>
            <a:r>
              <a:rPr lang="en-US" sz="2800">
                <a:latin typeface="Arial" charset="0"/>
              </a:rPr>
              <a:t>Comparison of </a:t>
            </a:r>
            <a:r>
              <a:rPr lang="en-US" sz="2800" b="1">
                <a:solidFill>
                  <a:srgbClr val="0077AA"/>
                </a:solidFill>
                <a:latin typeface="Arial" charset="0"/>
              </a:rPr>
              <a:t>legacy</a:t>
            </a:r>
            <a:r>
              <a:rPr lang="en-US" sz="2800">
                <a:latin typeface="Arial" charset="0"/>
              </a:rPr>
              <a:t> and </a:t>
            </a:r>
            <a:r>
              <a:rPr lang="en-US" sz="2800" b="1">
                <a:solidFill>
                  <a:srgbClr val="0077AA"/>
                </a:solidFill>
                <a:latin typeface="Arial" charset="0"/>
              </a:rPr>
              <a:t>modern</a:t>
            </a:r>
            <a:r>
              <a:rPr lang="en-US" sz="2800">
                <a:latin typeface="Arial" charset="0"/>
              </a:rPr>
              <a:t> room furnishing fires:</a:t>
            </a:r>
          </a:p>
          <a:p>
            <a:endParaRPr lang="en-US">
              <a:latin typeface="Arial" charset="0"/>
            </a:endParaRPr>
          </a:p>
        </p:txBody>
      </p:sp>
      <p:sp>
        <p:nvSpPr>
          <p:cNvPr id="19460" name="Slide Number Placeholder 3"/>
          <p:cNvSpPr>
            <a:spLocks noGrp="1"/>
          </p:cNvSpPr>
          <p:nvPr>
            <p:ph type="sldNum" sz="quarter" idx="5"/>
          </p:nvPr>
        </p:nvSpPr>
        <p:spPr>
          <a:noFill/>
        </p:spPr>
        <p:txBody>
          <a:bodyPr/>
          <a:lstStyle/>
          <a:p>
            <a:fld id="{8367A709-E12A-4D9C-BE8C-DC706ECF81D3}" type="slidenum">
              <a:rPr lang="en-US" smtClean="0">
                <a:latin typeface="Arial" charset="0"/>
              </a:rPr>
              <a:pPr/>
              <a:t>17</a:t>
            </a:fld>
            <a:endParaRPr lang="en-US">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p:spPr>
        <p:txBody>
          <a:bodyPr/>
          <a:lstStyle/>
          <a:p>
            <a:pPr marL="0" lvl="2" eaLnBrk="1" hangingPunct="1">
              <a:spcBef>
                <a:spcPct val="0"/>
              </a:spcBef>
            </a:pPr>
            <a:r>
              <a:rPr lang="en-US" sz="2800">
                <a:latin typeface="Arial" charset="0"/>
              </a:rPr>
              <a:t>Comparison of </a:t>
            </a:r>
            <a:r>
              <a:rPr lang="en-US" sz="2800" b="1">
                <a:solidFill>
                  <a:srgbClr val="0077AA"/>
                </a:solidFill>
                <a:latin typeface="Arial" charset="0"/>
              </a:rPr>
              <a:t>legacy</a:t>
            </a:r>
            <a:r>
              <a:rPr lang="en-US" sz="2800">
                <a:latin typeface="Arial" charset="0"/>
              </a:rPr>
              <a:t> and </a:t>
            </a:r>
            <a:r>
              <a:rPr lang="en-US" sz="2800" b="1">
                <a:solidFill>
                  <a:srgbClr val="0077AA"/>
                </a:solidFill>
                <a:latin typeface="Arial" charset="0"/>
              </a:rPr>
              <a:t>modern</a:t>
            </a:r>
            <a:r>
              <a:rPr lang="en-US" sz="2800">
                <a:latin typeface="Arial" charset="0"/>
              </a:rPr>
              <a:t> room furnishing fires:</a:t>
            </a:r>
          </a:p>
          <a:p>
            <a:endParaRPr lang="en-US">
              <a:latin typeface="Arial" charset="0"/>
            </a:endParaRPr>
          </a:p>
        </p:txBody>
      </p:sp>
      <p:sp>
        <p:nvSpPr>
          <p:cNvPr id="20484" name="Slide Number Placeholder 3"/>
          <p:cNvSpPr>
            <a:spLocks noGrp="1"/>
          </p:cNvSpPr>
          <p:nvPr>
            <p:ph type="sldNum" sz="quarter" idx="5"/>
          </p:nvPr>
        </p:nvSpPr>
        <p:spPr>
          <a:noFill/>
        </p:spPr>
        <p:txBody>
          <a:bodyPr/>
          <a:lstStyle/>
          <a:p>
            <a:fld id="{86AFFBE3-6FE6-422C-A607-BDE77A0B6F70}" type="slidenum">
              <a:rPr lang="en-US" smtClean="0">
                <a:latin typeface="Arial" charset="0"/>
              </a:rPr>
              <a:pPr/>
              <a:t>18</a:t>
            </a:fld>
            <a:endParaRPr lang="en-US">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p:spPr>
        <p:txBody>
          <a:bodyPr/>
          <a:lstStyle/>
          <a:p>
            <a:pPr marL="0" lvl="2" eaLnBrk="1" hangingPunct="1">
              <a:spcBef>
                <a:spcPct val="0"/>
              </a:spcBef>
            </a:pPr>
            <a:r>
              <a:rPr lang="en-US" sz="2800">
                <a:latin typeface="Arial" charset="0"/>
              </a:rPr>
              <a:t>Comparison of </a:t>
            </a:r>
            <a:r>
              <a:rPr lang="en-US" sz="2800" b="1">
                <a:solidFill>
                  <a:srgbClr val="0077AA"/>
                </a:solidFill>
                <a:latin typeface="Arial" charset="0"/>
              </a:rPr>
              <a:t>legacy</a:t>
            </a:r>
            <a:r>
              <a:rPr lang="en-US" sz="2800">
                <a:latin typeface="Arial" charset="0"/>
              </a:rPr>
              <a:t> and </a:t>
            </a:r>
            <a:r>
              <a:rPr lang="en-US" sz="2800" b="1">
                <a:solidFill>
                  <a:srgbClr val="0077AA"/>
                </a:solidFill>
                <a:latin typeface="Arial" charset="0"/>
              </a:rPr>
              <a:t>modern</a:t>
            </a:r>
            <a:r>
              <a:rPr lang="en-US" sz="2800">
                <a:latin typeface="Arial" charset="0"/>
              </a:rPr>
              <a:t> room furnishing fires:</a:t>
            </a:r>
          </a:p>
          <a:p>
            <a:endParaRPr lang="en-US">
              <a:latin typeface="Arial" charset="0"/>
            </a:endParaRPr>
          </a:p>
        </p:txBody>
      </p:sp>
      <p:sp>
        <p:nvSpPr>
          <p:cNvPr id="21508" name="Slide Number Placeholder 3"/>
          <p:cNvSpPr>
            <a:spLocks noGrp="1"/>
          </p:cNvSpPr>
          <p:nvPr>
            <p:ph type="sldNum" sz="quarter" idx="5"/>
          </p:nvPr>
        </p:nvSpPr>
        <p:spPr>
          <a:noFill/>
        </p:spPr>
        <p:txBody>
          <a:bodyPr/>
          <a:lstStyle/>
          <a:p>
            <a:fld id="{310EC9BC-EAAC-48F8-8FBB-A0534817E287}" type="slidenum">
              <a:rPr lang="en-US" smtClean="0">
                <a:latin typeface="Arial" charset="0"/>
              </a:rPr>
              <a:pPr/>
              <a:t>19</a:t>
            </a:fld>
            <a:endParaRPr lang="en-US">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p:spPr>
        <p:txBody>
          <a:bodyPr/>
          <a:lstStyle/>
          <a:p>
            <a:pPr marL="0" lvl="2" eaLnBrk="1" hangingPunct="1">
              <a:spcBef>
                <a:spcPct val="0"/>
              </a:spcBef>
            </a:pPr>
            <a:r>
              <a:rPr lang="en-US" sz="2800">
                <a:latin typeface="Arial" charset="0"/>
              </a:rPr>
              <a:t>Comparison of </a:t>
            </a:r>
            <a:r>
              <a:rPr lang="en-US" sz="2800" b="1">
                <a:solidFill>
                  <a:srgbClr val="0077AA"/>
                </a:solidFill>
                <a:latin typeface="Arial" charset="0"/>
              </a:rPr>
              <a:t>legacy</a:t>
            </a:r>
            <a:r>
              <a:rPr lang="en-US" sz="2800">
                <a:latin typeface="Arial" charset="0"/>
              </a:rPr>
              <a:t> and </a:t>
            </a:r>
            <a:r>
              <a:rPr lang="en-US" sz="2800" b="1">
                <a:solidFill>
                  <a:srgbClr val="0077AA"/>
                </a:solidFill>
                <a:latin typeface="Arial" charset="0"/>
              </a:rPr>
              <a:t>modern</a:t>
            </a:r>
            <a:r>
              <a:rPr lang="en-US" sz="2800">
                <a:latin typeface="Arial" charset="0"/>
              </a:rPr>
              <a:t> room furnishing fires:</a:t>
            </a:r>
          </a:p>
          <a:p>
            <a:endParaRPr lang="en-US">
              <a:latin typeface="Arial" charset="0"/>
            </a:endParaRPr>
          </a:p>
        </p:txBody>
      </p:sp>
      <p:sp>
        <p:nvSpPr>
          <p:cNvPr id="22532" name="Slide Number Placeholder 3"/>
          <p:cNvSpPr>
            <a:spLocks noGrp="1"/>
          </p:cNvSpPr>
          <p:nvPr>
            <p:ph type="sldNum" sz="quarter" idx="5"/>
          </p:nvPr>
        </p:nvSpPr>
        <p:spPr>
          <a:noFill/>
        </p:spPr>
        <p:txBody>
          <a:bodyPr/>
          <a:lstStyle/>
          <a:p>
            <a:fld id="{EE08FE28-7E38-46B6-A21C-3936BDF6F081}" type="slidenum">
              <a:rPr lang="en-US" smtClean="0">
                <a:latin typeface="Arial" charset="0"/>
              </a:rPr>
              <a:pPr/>
              <a:t>20</a:t>
            </a:fld>
            <a:endParaRPr lang="en-US">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ln/>
        </p:spPr>
        <p:txBody>
          <a:bodyPr/>
          <a:lstStyle/>
          <a:p>
            <a:pPr marL="0" lvl="2" eaLnBrk="1" hangingPunct="1">
              <a:spcBef>
                <a:spcPct val="0"/>
              </a:spcBef>
            </a:pPr>
            <a:r>
              <a:rPr lang="en-US" sz="2800">
                <a:latin typeface="Arial" charset="0"/>
              </a:rPr>
              <a:t>Comparison of </a:t>
            </a:r>
            <a:r>
              <a:rPr lang="en-US" sz="2800" b="1">
                <a:solidFill>
                  <a:srgbClr val="0077AA"/>
                </a:solidFill>
                <a:latin typeface="Arial" charset="0"/>
              </a:rPr>
              <a:t>legacy</a:t>
            </a:r>
            <a:r>
              <a:rPr lang="en-US" sz="2800">
                <a:latin typeface="Arial" charset="0"/>
              </a:rPr>
              <a:t> and </a:t>
            </a:r>
            <a:r>
              <a:rPr lang="en-US" sz="2800" b="1">
                <a:solidFill>
                  <a:srgbClr val="0077AA"/>
                </a:solidFill>
                <a:latin typeface="Arial" charset="0"/>
              </a:rPr>
              <a:t>modern</a:t>
            </a:r>
            <a:r>
              <a:rPr lang="en-US" sz="2800">
                <a:latin typeface="Arial" charset="0"/>
              </a:rPr>
              <a:t> room furnishing fires:</a:t>
            </a:r>
          </a:p>
          <a:p>
            <a:endParaRPr lang="en-US">
              <a:latin typeface="Arial" charset="0"/>
            </a:endParaRPr>
          </a:p>
        </p:txBody>
      </p:sp>
      <p:sp>
        <p:nvSpPr>
          <p:cNvPr id="23556" name="Slide Number Placeholder 3"/>
          <p:cNvSpPr>
            <a:spLocks noGrp="1"/>
          </p:cNvSpPr>
          <p:nvPr>
            <p:ph type="sldNum" sz="quarter" idx="5"/>
          </p:nvPr>
        </p:nvSpPr>
        <p:spPr>
          <a:noFill/>
        </p:spPr>
        <p:txBody>
          <a:bodyPr/>
          <a:lstStyle/>
          <a:p>
            <a:fld id="{EFF11722-DF26-4D5B-84E3-B2DB5C5B59E9}" type="slidenum">
              <a:rPr lang="en-US" smtClean="0">
                <a:latin typeface="Arial" charset="0"/>
              </a:rPr>
              <a:pPr/>
              <a:t>21</a:t>
            </a:fld>
            <a:endParaRPr lang="en-US">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p:spPr>
        <p:txBody>
          <a:bodyPr/>
          <a:lstStyle/>
          <a:p>
            <a:pPr marL="0" lvl="2"/>
            <a:r>
              <a:rPr lang="en-US" sz="2800">
                <a:solidFill>
                  <a:srgbClr val="7030A0"/>
                </a:solidFill>
                <a:latin typeface="Arial" charset="0"/>
              </a:rPr>
              <a:t>Embed standard and low frequency audio files</a:t>
            </a:r>
          </a:p>
          <a:p>
            <a:endParaRPr lang="en-US">
              <a:latin typeface="Arial" charset="0"/>
            </a:endParaRPr>
          </a:p>
        </p:txBody>
      </p:sp>
      <p:sp>
        <p:nvSpPr>
          <p:cNvPr id="25604" name="Slide Number Placeholder 3"/>
          <p:cNvSpPr>
            <a:spLocks noGrp="1"/>
          </p:cNvSpPr>
          <p:nvPr>
            <p:ph type="sldNum" sz="quarter" idx="5"/>
          </p:nvPr>
        </p:nvSpPr>
        <p:spPr>
          <a:noFill/>
        </p:spPr>
        <p:txBody>
          <a:bodyPr/>
          <a:lstStyle/>
          <a:p>
            <a:fld id="{71E5C8A1-C31B-4E8D-917E-C78226E956D4}" type="slidenum">
              <a:rPr lang="en-US" smtClean="0">
                <a:latin typeface="Arial" charset="0"/>
              </a:rPr>
              <a:pPr/>
              <a:t>29</a:t>
            </a:fld>
            <a:endParaRPr lang="en-US">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ln/>
        </p:spPr>
        <p:txBody>
          <a:bodyPr/>
          <a:lstStyle/>
          <a:p>
            <a:endParaRPr lang="en-US">
              <a:latin typeface="Arial" charset="0"/>
            </a:endParaRPr>
          </a:p>
        </p:txBody>
      </p:sp>
      <p:sp>
        <p:nvSpPr>
          <p:cNvPr id="23556" name="Slide Number Placeholder 3"/>
          <p:cNvSpPr>
            <a:spLocks noGrp="1"/>
          </p:cNvSpPr>
          <p:nvPr>
            <p:ph type="sldNum" sz="quarter" idx="5"/>
          </p:nvPr>
        </p:nvSpPr>
        <p:spPr>
          <a:noFill/>
        </p:spPr>
        <p:txBody>
          <a:bodyPr/>
          <a:lstStyle/>
          <a:p>
            <a:fld id="{DD2EE239-0342-445E-9CCB-8C895A382B08}" type="slidenum">
              <a:rPr lang="en-US" smtClean="0">
                <a:latin typeface="Arial" charset="0"/>
              </a:rPr>
              <a:pPr/>
              <a:t>30</a:t>
            </a:fld>
            <a:endParaRPr lang="en-US">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1.xml"/><Relationship Id="rId1" Type="http://schemas.openxmlformats.org/officeDocument/2006/relationships/tags" Target="../tags/tag30.xml"/><Relationship Id="rId5" Type="http://schemas.openxmlformats.org/officeDocument/2006/relationships/image" Target="../media/image2.png"/><Relationship Id="rId4"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customXml" Target="../../customXml/item13.xml"/><Relationship Id="rId4"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customXml" Target="../../customXml/item11.xml"/><Relationship Id="rId4"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customXml" Target="../../customXml/item8.xml"/><Relationship Id="rId5" Type="http://schemas.openxmlformats.org/officeDocument/2006/relationships/slideMaster" Target="../slideMasters/slideMaster1.xml"/><Relationship Id="rId4" Type="http://schemas.openxmlformats.org/officeDocument/2006/relationships/tags" Target="../tags/tag53.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4.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5.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3.xml"/><Relationship Id="rId1" Type="http://schemas.openxmlformats.org/officeDocument/2006/relationships/tags" Target="../tags/tag32.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customXml" Target="../../customXml/item17.xml"/><Relationship Id="rId5" Type="http://schemas.openxmlformats.org/officeDocument/2006/relationships/slideMaster" Target="../slideMasters/slideMaster1.xml"/><Relationship Id="rId4" Type="http://schemas.openxmlformats.org/officeDocument/2006/relationships/tags" Target="../tags/tag58.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customXml" Target="../../customXml/item4.xml"/><Relationship Id="rId6" Type="http://schemas.openxmlformats.org/officeDocument/2006/relationships/slideMaster" Target="../slideMasters/slideMaster1.xml"/><Relationship Id="rId5" Type="http://schemas.openxmlformats.org/officeDocument/2006/relationships/tags" Target="../tags/tag62.xml"/><Relationship Id="rId4" Type="http://schemas.openxmlformats.org/officeDocument/2006/relationships/tags" Target="../tags/tag61.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64.xml"/><Relationship Id="rId7" Type="http://schemas.openxmlformats.org/officeDocument/2006/relationships/slideMaster" Target="../slideMasters/slideMaster1.xml"/><Relationship Id="rId2" Type="http://schemas.openxmlformats.org/officeDocument/2006/relationships/tags" Target="../tags/tag63.xml"/><Relationship Id="rId1" Type="http://schemas.openxmlformats.org/officeDocument/2006/relationships/customXml" Target="../../customXml/item7.xml"/><Relationship Id="rId6" Type="http://schemas.openxmlformats.org/officeDocument/2006/relationships/tags" Target="../tags/tag67.xml"/><Relationship Id="rId5" Type="http://schemas.openxmlformats.org/officeDocument/2006/relationships/tags" Target="../tags/tag66.xml"/><Relationship Id="rId4" Type="http://schemas.openxmlformats.org/officeDocument/2006/relationships/tags" Target="../tags/tag65.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customXml" Target="../../customXml/item12.xml"/><Relationship Id="rId4"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customXml" Target="../../customXml/item3.xml"/><Relationship Id="rId5" Type="http://schemas.openxmlformats.org/officeDocument/2006/relationships/slideMaster" Target="../slideMasters/slideMaster1.xml"/><Relationship Id="rId4" Type="http://schemas.openxmlformats.org/officeDocument/2006/relationships/tags" Target="../tags/tag72.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74.xml"/><Relationship Id="rId2" Type="http://schemas.openxmlformats.org/officeDocument/2006/relationships/tags" Target="../tags/tag73.xml"/><Relationship Id="rId1" Type="http://schemas.openxmlformats.org/officeDocument/2006/relationships/customXml" Target="../../customXml/item19.xml"/><Relationship Id="rId5" Type="http://schemas.openxmlformats.org/officeDocument/2006/relationships/slideMaster" Target="../slideMasters/slideMaster1.xml"/><Relationship Id="rId4" Type="http://schemas.openxmlformats.org/officeDocument/2006/relationships/tags" Target="../tags/tag75.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77.xml"/><Relationship Id="rId2" Type="http://schemas.openxmlformats.org/officeDocument/2006/relationships/tags" Target="../tags/tag76.xml"/><Relationship Id="rId1" Type="http://schemas.openxmlformats.org/officeDocument/2006/relationships/customXml" Target="../../customXml/item16.xml"/><Relationship Id="rId6" Type="http://schemas.openxmlformats.org/officeDocument/2006/relationships/slideMaster" Target="../slideMasters/slideMaster1.xml"/><Relationship Id="rId5" Type="http://schemas.openxmlformats.org/officeDocument/2006/relationships/tags" Target="../tags/tag79.xml"/><Relationship Id="rId4" Type="http://schemas.openxmlformats.org/officeDocument/2006/relationships/tags" Target="../tags/tag78.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81.xml"/><Relationship Id="rId7" Type="http://schemas.openxmlformats.org/officeDocument/2006/relationships/slideMaster" Target="../slideMasters/slideMaster1.xml"/><Relationship Id="rId2" Type="http://schemas.openxmlformats.org/officeDocument/2006/relationships/tags" Target="../tags/tag80.xml"/><Relationship Id="rId1" Type="http://schemas.openxmlformats.org/officeDocument/2006/relationships/customXml" Target="../../customXml/item5.xml"/><Relationship Id="rId6" Type="http://schemas.openxmlformats.org/officeDocument/2006/relationships/tags" Target="../tags/tag84.xml"/><Relationship Id="rId5" Type="http://schemas.openxmlformats.org/officeDocument/2006/relationships/tags" Target="../tags/tag83.xml"/><Relationship Id="rId4" Type="http://schemas.openxmlformats.org/officeDocument/2006/relationships/tags" Target="../tags/tag82.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86.xml"/><Relationship Id="rId2" Type="http://schemas.openxmlformats.org/officeDocument/2006/relationships/tags" Target="../tags/tag85.xml"/><Relationship Id="rId1" Type="http://schemas.openxmlformats.org/officeDocument/2006/relationships/customXml" Target="../../customXml/item6.xml"/><Relationship Id="rId6" Type="http://schemas.openxmlformats.org/officeDocument/2006/relationships/slideMaster" Target="../slideMasters/slideMaster1.xml"/><Relationship Id="rId5" Type="http://schemas.openxmlformats.org/officeDocument/2006/relationships/tags" Target="../tags/tag88.xml"/><Relationship Id="rId4" Type="http://schemas.openxmlformats.org/officeDocument/2006/relationships/tags" Target="../tags/tag87.xml"/></Relationships>
</file>

<file path=ppt/slideLayouts/_rels/slideLayout29.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90.xml"/><Relationship Id="rId7" Type="http://schemas.openxmlformats.org/officeDocument/2006/relationships/tags" Target="../tags/tag94.xml"/><Relationship Id="rId2" Type="http://schemas.openxmlformats.org/officeDocument/2006/relationships/tags" Target="../tags/tag89.xml"/><Relationship Id="rId1" Type="http://schemas.openxmlformats.org/officeDocument/2006/relationships/customXml" Target="../../customXml/item18.xml"/><Relationship Id="rId6" Type="http://schemas.openxmlformats.org/officeDocument/2006/relationships/tags" Target="../tags/tag93.xml"/><Relationship Id="rId5" Type="http://schemas.openxmlformats.org/officeDocument/2006/relationships/tags" Target="../tags/tag92.xml"/><Relationship Id="rId4" Type="http://schemas.openxmlformats.org/officeDocument/2006/relationships/tags" Target="../tags/tag91.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5.xml"/><Relationship Id="rId1" Type="http://schemas.openxmlformats.org/officeDocument/2006/relationships/tags" Target="../tags/tag34.xml"/><Relationship Id="rId4" Type="http://schemas.openxmlformats.org/officeDocument/2006/relationships/image" Target="../media/image3.jpeg"/></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7.xml"/><Relationship Id="rId1" Type="http://schemas.openxmlformats.org/officeDocument/2006/relationships/tags" Target="../tags/tag36.xml"/></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9.xml"/><Relationship Id="rId1" Type="http://schemas.openxmlformats.org/officeDocument/2006/relationships/tags" Target="../tags/tag38.xml"/></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1.xml"/><Relationship Id="rId1" Type="http://schemas.openxmlformats.org/officeDocument/2006/relationships/tags" Target="../tags/tag40.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2.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customXml" Target="../../customXml/item1.xml"/><Relationship Id="rId5" Type="http://schemas.openxmlformats.org/officeDocument/2006/relationships/slideMaster" Target="../slideMasters/slideMaster1.xml"/><Relationship Id="rId4" Type="http://schemas.openxmlformats.org/officeDocument/2006/relationships/tags" Target="../tags/tag45.xml"/></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6.xml"/><Relationship Id="rId1" Type="http://schemas.openxmlformats.org/officeDocument/2006/relationships/customXml" Target="../../customXml/item1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icture">
    <p:spTree>
      <p:nvGrpSpPr>
        <p:cNvPr id="1" name=""/>
        <p:cNvGrpSpPr/>
        <p:nvPr/>
      </p:nvGrpSpPr>
      <p:grpSpPr>
        <a:xfrm>
          <a:off x="0" y="0"/>
          <a:ext cx="0" cy="0"/>
          <a:chOff x="0" y="0"/>
          <a:chExt cx="0" cy="0"/>
        </a:xfrm>
      </p:grpSpPr>
      <p:pic>
        <p:nvPicPr>
          <p:cNvPr id="84" name="Picture 83" descr="MP900430744.JPG"/>
          <p:cNvPicPr>
            <a:picLocks noChangeAspect="1"/>
          </p:cNvPicPr>
          <p:nvPr userDrawn="1"/>
        </p:nvPicPr>
        <p:blipFill>
          <a:blip r:embed="rId4"/>
          <a:stretch>
            <a:fillRect/>
          </a:stretch>
        </p:blipFill>
        <p:spPr>
          <a:xfrm flipH="1">
            <a:off x="0" y="0"/>
            <a:ext cx="12198350" cy="6858000"/>
          </a:xfrm>
          <a:prstGeom prst="rect">
            <a:avLst/>
          </a:prstGeom>
        </p:spPr>
      </p:pic>
      <p:sp>
        <p:nvSpPr>
          <p:cNvPr id="5" name="cdtText Box 101 Id11"/>
          <p:cNvSpPr txBox="1">
            <a:spLocks noChangeArrowheads="1"/>
          </p:cNvSpPr>
          <p:nvPr userDrawn="1">
            <p:custDataLst>
              <p:tags r:id="rId1"/>
            </p:custDataLst>
          </p:nvPr>
        </p:nvSpPr>
        <p:spPr bwMode="auto">
          <a:xfrm>
            <a:off x="6099175" y="0"/>
            <a:ext cx="1588" cy="1588"/>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36000" rIns="0" bIns="0">
            <a:noAutofit/>
          </a:bodyPr>
          <a:lstStyle/>
          <a:p>
            <a:pPr algn="ctr">
              <a:buClrTx/>
              <a:buFontTx/>
              <a:buNone/>
            </a:pPr>
            <a:endParaRPr lang="en-US" sz="1100" b="1" dirty="0">
              <a:solidFill>
                <a:srgbClr val="990000"/>
              </a:solidFill>
            </a:endParaRPr>
          </a:p>
        </p:txBody>
      </p:sp>
      <p:sp>
        <p:nvSpPr>
          <p:cNvPr id="9" name="Textplatzhalter 57343"/>
          <p:cNvSpPr>
            <a:spLocks noGrp="1"/>
          </p:cNvSpPr>
          <p:nvPr>
            <p:ph type="body" sz="quarter" idx="12" hasCustomPrompt="1"/>
          </p:nvPr>
        </p:nvSpPr>
        <p:spPr>
          <a:xfrm>
            <a:off x="627063" y="5907600"/>
            <a:ext cx="6480000" cy="324000"/>
          </a:xfrm>
          <a:solidFill>
            <a:schemeClr val="bg1">
              <a:alpha val="85000"/>
            </a:schemeClr>
          </a:solidFill>
        </p:spPr>
        <p:txBody>
          <a:bodyPr lIns="216000" tIns="90000" rIns="216000" bIns="46800"/>
          <a:lstStyle>
            <a:lvl1pPr algn="r">
              <a:lnSpc>
                <a:spcPct val="100000"/>
              </a:lnSpc>
              <a:defRPr sz="1000" b="1"/>
            </a:lvl1pPr>
            <a:lvl2pPr marL="1588" indent="0">
              <a:buNone/>
              <a:defRPr/>
            </a:lvl2pPr>
          </a:lstStyle>
          <a:p>
            <a:pPr lvl="0"/>
            <a:r>
              <a:rPr lang="de-DE" dirty="0" err="1"/>
              <a:t>Please</a:t>
            </a:r>
            <a:r>
              <a:rPr lang="de-DE" dirty="0"/>
              <a:t> </a:t>
            </a:r>
            <a:r>
              <a:rPr lang="de-DE" dirty="0" err="1"/>
              <a:t>insert</a:t>
            </a:r>
            <a:r>
              <a:rPr lang="de-DE" dirty="0"/>
              <a:t> URL</a:t>
            </a:r>
          </a:p>
        </p:txBody>
      </p:sp>
      <p:pic>
        <p:nvPicPr>
          <p:cNvPr id="85" name="Picture 4"/>
          <p:cNvPicPr>
            <a:picLocks noChangeAspect="1" noChangeArrowheads="1"/>
          </p:cNvPicPr>
          <p:nvPr userDrawn="1"/>
        </p:nvPicPr>
        <p:blipFill>
          <a:blip r:embed="rId5">
            <a:clrChange>
              <a:clrFrom>
                <a:srgbClr val="FF00FF"/>
              </a:clrFrom>
              <a:clrTo>
                <a:srgbClr val="FF00FF">
                  <a:alpha val="0"/>
                </a:srgbClr>
              </a:clrTo>
            </a:clrChange>
          </a:blip>
          <a:srcRect/>
          <a:stretch>
            <a:fillRect/>
          </a:stretch>
        </p:blipFill>
        <p:spPr bwMode="auto">
          <a:xfrm>
            <a:off x="206994" y="800708"/>
            <a:ext cx="11688825" cy="7162613"/>
          </a:xfrm>
          <a:prstGeom prst="rect">
            <a:avLst/>
          </a:prstGeom>
          <a:noFill/>
          <a:ln w="9525">
            <a:noFill/>
            <a:miter lim="800000"/>
            <a:headEnd/>
            <a:tailEnd/>
          </a:ln>
          <a:effectLst>
            <a:softEdge rad="12700"/>
          </a:effectLst>
        </p:spPr>
      </p:pic>
      <p:sp>
        <p:nvSpPr>
          <p:cNvPr id="10" name="Textplatzhalter 57343"/>
          <p:cNvSpPr>
            <a:spLocks noGrp="1"/>
          </p:cNvSpPr>
          <p:nvPr>
            <p:ph type="body" sz="quarter" idx="13" hasCustomPrompt="1"/>
          </p:nvPr>
        </p:nvSpPr>
        <p:spPr>
          <a:xfrm>
            <a:off x="627063" y="5907600"/>
            <a:ext cx="2340000" cy="324000"/>
          </a:xfrm>
        </p:spPr>
        <p:txBody>
          <a:bodyPr lIns="216000" tIns="90000" rIns="0" bIns="46800"/>
          <a:lstStyle>
            <a:lvl1pPr algn="l">
              <a:lnSpc>
                <a:spcPct val="100000"/>
              </a:lnSpc>
              <a:defRPr sz="1000" b="1"/>
            </a:lvl1pPr>
            <a:lvl2pPr marL="1588" indent="0">
              <a:buNone/>
              <a:defRPr/>
            </a:lvl2pPr>
          </a:lstStyle>
          <a:p>
            <a:pPr lvl="0"/>
            <a:r>
              <a:rPr lang="de-DE" dirty="0" err="1"/>
              <a:t>Please</a:t>
            </a:r>
            <a:r>
              <a:rPr lang="de-DE" dirty="0"/>
              <a:t> </a:t>
            </a:r>
            <a:r>
              <a:rPr lang="de-DE" dirty="0" err="1"/>
              <a:t>insert</a:t>
            </a:r>
            <a:r>
              <a:rPr lang="de-DE" dirty="0"/>
              <a:t> </a:t>
            </a:r>
            <a:r>
              <a:rPr lang="de-DE" dirty="0" err="1"/>
              <a:t>confidentiality</a:t>
            </a:r>
            <a:r>
              <a:rPr lang="de-DE" dirty="0"/>
              <a:t> </a:t>
            </a:r>
            <a:r>
              <a:rPr lang="de-DE" dirty="0" err="1"/>
              <a:t>note</a:t>
            </a:r>
            <a:endParaRPr lang="de-DE" dirty="0"/>
          </a:p>
        </p:txBody>
      </p:sp>
      <p:grpSp>
        <p:nvGrpSpPr>
          <p:cNvPr id="32" name="Gruppieren 31"/>
          <p:cNvGrpSpPr/>
          <p:nvPr userDrawn="1"/>
        </p:nvGrpSpPr>
        <p:grpSpPr>
          <a:xfrm>
            <a:off x="-216000" y="-216000"/>
            <a:ext cx="12628800" cy="7290000"/>
            <a:chOff x="-216000" y="-216000"/>
            <a:chExt cx="12628800" cy="7290000"/>
          </a:xfrm>
        </p:grpSpPr>
        <p:cxnSp>
          <p:nvCxnSpPr>
            <p:cNvPr id="33" name="Gerade Verbindung 32"/>
            <p:cNvCxnSpPr/>
            <p:nvPr userDrawn="1"/>
          </p:nvCxnSpPr>
          <p:spPr bwMode="auto">
            <a:xfrm>
              <a:off x="627063"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7" name="Gerade Verbindung 56"/>
            <p:cNvCxnSpPr/>
            <p:nvPr userDrawn="1"/>
          </p:nvCxnSpPr>
          <p:spPr bwMode="auto">
            <a:xfrm>
              <a:off x="6099175"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8" name="Gerade Verbindung 57"/>
            <p:cNvCxnSpPr/>
            <p:nvPr userDrawn="1"/>
          </p:nvCxnSpPr>
          <p:spPr bwMode="auto">
            <a:xfrm>
              <a:off x="62420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9" name="Gerade Verbindung 58"/>
            <p:cNvCxnSpPr/>
            <p:nvPr userDrawn="1"/>
          </p:nvCxnSpPr>
          <p:spPr bwMode="auto">
            <a:xfrm>
              <a:off x="8835479"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0" name="Gerade Verbindung 59"/>
            <p:cNvCxnSpPr/>
            <p:nvPr userDrawn="1"/>
          </p:nvCxnSpPr>
          <p:spPr bwMode="auto">
            <a:xfrm>
              <a:off x="117157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1" name="Gerade Verbindung 60"/>
            <p:cNvCxnSpPr/>
            <p:nvPr userDrawn="1"/>
          </p:nvCxnSpPr>
          <p:spPr bwMode="auto">
            <a:xfrm rot="5400000">
              <a:off x="123228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2" name="Gerade Verbindung 61"/>
            <p:cNvCxnSpPr/>
            <p:nvPr userDrawn="1"/>
          </p:nvCxnSpPr>
          <p:spPr bwMode="auto">
            <a:xfrm rot="5400000">
              <a:off x="12322800" y="94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3" name="Gerade Verbindung 62"/>
            <p:cNvCxnSpPr/>
            <p:nvPr userDrawn="1"/>
          </p:nvCxnSpPr>
          <p:spPr bwMode="auto">
            <a:xfrm rot="5400000">
              <a:off x="12322800" y="14652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4" name="Gerade Verbindung 63"/>
            <p:cNvCxnSpPr/>
            <p:nvPr userDrawn="1"/>
          </p:nvCxnSpPr>
          <p:spPr bwMode="auto">
            <a:xfrm rot="5400000">
              <a:off x="12322800" y="36972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5" name="Gerade Verbindung 64"/>
            <p:cNvCxnSpPr/>
            <p:nvPr userDrawn="1"/>
          </p:nvCxnSpPr>
          <p:spPr bwMode="auto">
            <a:xfrm rot="5400000">
              <a:off x="12322800" y="38376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6" name="Gerade Verbindung 65"/>
            <p:cNvCxnSpPr/>
            <p:nvPr userDrawn="1"/>
          </p:nvCxnSpPr>
          <p:spPr bwMode="auto">
            <a:xfrm rot="5400000">
              <a:off x="12322800" y="61092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7" name="Gerade Verbindung 66"/>
            <p:cNvCxnSpPr/>
            <p:nvPr userDrawn="1"/>
          </p:nvCxnSpPr>
          <p:spPr bwMode="auto">
            <a:xfrm>
              <a:off x="627063"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8" name="Gerade Verbindung 67"/>
            <p:cNvCxnSpPr/>
            <p:nvPr userDrawn="1"/>
          </p:nvCxnSpPr>
          <p:spPr bwMode="auto">
            <a:xfrm>
              <a:off x="6099175"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9" name="Gerade Verbindung 68"/>
            <p:cNvCxnSpPr/>
            <p:nvPr userDrawn="1"/>
          </p:nvCxnSpPr>
          <p:spPr bwMode="auto">
            <a:xfrm>
              <a:off x="62420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0" name="Gerade Verbindung 69"/>
            <p:cNvCxnSpPr/>
            <p:nvPr userDrawn="1"/>
          </p:nvCxnSpPr>
          <p:spPr bwMode="auto">
            <a:xfrm>
              <a:off x="8835479"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1" name="Gerade Verbindung 70"/>
            <p:cNvCxnSpPr/>
            <p:nvPr userDrawn="1"/>
          </p:nvCxnSpPr>
          <p:spPr bwMode="auto">
            <a:xfrm>
              <a:off x="117157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2" name="Gerade Verbindung 71"/>
            <p:cNvCxnSpPr/>
            <p:nvPr userDrawn="1"/>
          </p:nvCxnSpPr>
          <p:spPr bwMode="auto">
            <a:xfrm rot="5400000">
              <a:off x="-1260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3" name="Gerade Verbindung 72"/>
            <p:cNvCxnSpPr/>
            <p:nvPr userDrawn="1"/>
          </p:nvCxnSpPr>
          <p:spPr bwMode="auto">
            <a:xfrm rot="5400000">
              <a:off x="-126000" y="94822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4" name="Gerade Verbindung 73"/>
            <p:cNvCxnSpPr/>
            <p:nvPr userDrawn="1"/>
          </p:nvCxnSpPr>
          <p:spPr bwMode="auto">
            <a:xfrm rot="5400000">
              <a:off x="-126000" y="14652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5" name="Gerade Verbindung 74"/>
            <p:cNvCxnSpPr/>
            <p:nvPr userDrawn="1"/>
          </p:nvCxnSpPr>
          <p:spPr bwMode="auto">
            <a:xfrm rot="5400000">
              <a:off x="-126000" y="36972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6" name="Gerade Verbindung 75"/>
            <p:cNvCxnSpPr/>
            <p:nvPr userDrawn="1"/>
          </p:nvCxnSpPr>
          <p:spPr bwMode="auto">
            <a:xfrm rot="5400000">
              <a:off x="-126000" y="38376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7" name="Gerade Verbindung 76"/>
            <p:cNvCxnSpPr/>
            <p:nvPr userDrawn="1"/>
          </p:nvCxnSpPr>
          <p:spPr bwMode="auto">
            <a:xfrm rot="5400000">
              <a:off x="-126000" y="61092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34" name="Group 33"/>
          <p:cNvGrpSpPr>
            <a:grpSpLocks noChangeAspect="1"/>
          </p:cNvGrpSpPr>
          <p:nvPr userDrawn="1"/>
        </p:nvGrpSpPr>
        <p:grpSpPr bwMode="auto">
          <a:xfrm>
            <a:off x="9555163" y="323850"/>
            <a:ext cx="2159000" cy="914400"/>
            <a:chOff x="6019" y="204"/>
            <a:chExt cx="1360" cy="576"/>
          </a:xfrm>
        </p:grpSpPr>
        <p:sp>
          <p:nvSpPr>
            <p:cNvPr id="35" name="AutoShape 32"/>
            <p:cNvSpPr>
              <a:spLocks noChangeAspect="1" noChangeArrowheads="1" noTextEdit="1"/>
            </p:cNvSpPr>
            <p:nvPr userDrawn="1"/>
          </p:nvSpPr>
          <p:spPr bwMode="auto">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6" name="Rectangle 34"/>
            <p:cNvSpPr>
              <a:spLocks noChangeArrowheads="1"/>
            </p:cNvSpPr>
            <p:nvPr userDrawn="1"/>
          </p:nvSpPr>
          <p:spPr bwMode="auto">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7" name="Freeform 35"/>
            <p:cNvSpPr>
              <a:spLocks/>
            </p:cNvSpPr>
            <p:nvPr userDrawn="1"/>
          </p:nvSpPr>
          <p:spPr bwMode="auto">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8" name="Freeform 36"/>
            <p:cNvSpPr>
              <a:spLocks/>
            </p:cNvSpPr>
            <p:nvPr userDrawn="1"/>
          </p:nvSpPr>
          <p:spPr bwMode="auto">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9" name="Freeform 37"/>
            <p:cNvSpPr>
              <a:spLocks/>
            </p:cNvSpPr>
            <p:nvPr userDrawn="1"/>
          </p:nvSpPr>
          <p:spPr bwMode="auto">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0" name="Freeform 38"/>
            <p:cNvSpPr>
              <a:spLocks/>
            </p:cNvSpPr>
            <p:nvPr userDrawn="1"/>
          </p:nvSpPr>
          <p:spPr bwMode="auto">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1" name="Freeform 39"/>
            <p:cNvSpPr>
              <a:spLocks/>
            </p:cNvSpPr>
            <p:nvPr userDrawn="1"/>
          </p:nvSpPr>
          <p:spPr bwMode="auto">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2" name="Freeform 40"/>
            <p:cNvSpPr>
              <a:spLocks/>
            </p:cNvSpPr>
            <p:nvPr userDrawn="1"/>
          </p:nvSpPr>
          <p:spPr bwMode="auto">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3" name="Freeform 41"/>
            <p:cNvSpPr>
              <a:spLocks/>
            </p:cNvSpPr>
            <p:nvPr userDrawn="1"/>
          </p:nvSpPr>
          <p:spPr bwMode="auto">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4" name="Freeform 42"/>
            <p:cNvSpPr>
              <a:spLocks/>
            </p:cNvSpPr>
            <p:nvPr userDrawn="1"/>
          </p:nvSpPr>
          <p:spPr bwMode="auto">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5" name="Freeform 43"/>
            <p:cNvSpPr>
              <a:spLocks/>
            </p:cNvSpPr>
            <p:nvPr userDrawn="1"/>
          </p:nvSpPr>
          <p:spPr bwMode="auto">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6" name="Freeform 44"/>
            <p:cNvSpPr>
              <a:spLocks/>
            </p:cNvSpPr>
            <p:nvPr userDrawn="1"/>
          </p:nvSpPr>
          <p:spPr bwMode="auto">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7" name="Freeform 45"/>
            <p:cNvSpPr>
              <a:spLocks/>
            </p:cNvSpPr>
            <p:nvPr userDrawn="1"/>
          </p:nvSpPr>
          <p:spPr bwMode="auto">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8" name="Freeform 46"/>
            <p:cNvSpPr>
              <a:spLocks/>
            </p:cNvSpPr>
            <p:nvPr userDrawn="1"/>
          </p:nvSpPr>
          <p:spPr bwMode="auto">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9" name="Freeform 47"/>
            <p:cNvSpPr>
              <a:spLocks/>
            </p:cNvSpPr>
            <p:nvPr userDrawn="1"/>
          </p:nvSpPr>
          <p:spPr bwMode="auto">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0" name="Freeform 48"/>
            <p:cNvSpPr>
              <a:spLocks/>
            </p:cNvSpPr>
            <p:nvPr userDrawn="1"/>
          </p:nvSpPr>
          <p:spPr bwMode="auto">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1" name="Freeform 49"/>
            <p:cNvSpPr>
              <a:spLocks/>
            </p:cNvSpPr>
            <p:nvPr userDrawn="1"/>
          </p:nvSpPr>
          <p:spPr bwMode="auto">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2" name="Freeform 50"/>
            <p:cNvSpPr>
              <a:spLocks/>
            </p:cNvSpPr>
            <p:nvPr userDrawn="1"/>
          </p:nvSpPr>
          <p:spPr bwMode="auto">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3" name="Freeform 51"/>
            <p:cNvSpPr>
              <a:spLocks/>
            </p:cNvSpPr>
            <p:nvPr userDrawn="1"/>
          </p:nvSpPr>
          <p:spPr bwMode="auto">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4" name="Freeform 52"/>
            <p:cNvSpPr>
              <a:spLocks/>
            </p:cNvSpPr>
            <p:nvPr userDrawn="1"/>
          </p:nvSpPr>
          <p:spPr bwMode="auto">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5" name="Freeform 53"/>
            <p:cNvSpPr>
              <a:spLocks/>
            </p:cNvSpPr>
            <p:nvPr userDrawn="1"/>
          </p:nvSpPr>
          <p:spPr bwMode="auto">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6" name="Freeform 54"/>
            <p:cNvSpPr>
              <a:spLocks/>
            </p:cNvSpPr>
            <p:nvPr userDrawn="1"/>
          </p:nvSpPr>
          <p:spPr bwMode="auto">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8" name="Freeform 55"/>
            <p:cNvSpPr>
              <a:spLocks/>
            </p:cNvSpPr>
            <p:nvPr userDrawn="1"/>
          </p:nvSpPr>
          <p:spPr bwMode="auto">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9" name="Freeform 56"/>
            <p:cNvSpPr>
              <a:spLocks/>
            </p:cNvSpPr>
            <p:nvPr userDrawn="1"/>
          </p:nvSpPr>
          <p:spPr bwMode="auto">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0" name="Freeform 57"/>
            <p:cNvSpPr>
              <a:spLocks/>
            </p:cNvSpPr>
            <p:nvPr userDrawn="1"/>
          </p:nvSpPr>
          <p:spPr bwMode="auto">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1" name="Freeform 58"/>
            <p:cNvSpPr>
              <a:spLocks/>
            </p:cNvSpPr>
            <p:nvPr userDrawn="1"/>
          </p:nvSpPr>
          <p:spPr bwMode="auto">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2" name="Freeform 59"/>
            <p:cNvSpPr>
              <a:spLocks/>
            </p:cNvSpPr>
            <p:nvPr userDrawn="1"/>
          </p:nvSpPr>
          <p:spPr bwMode="auto">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
        <p:nvSpPr>
          <p:cNvPr id="4" name="cdtRectangle 115 Id57350"/>
          <p:cNvSpPr>
            <a:spLocks noGrp="1" noChangeArrowheads="1"/>
          </p:cNvSpPr>
          <p:nvPr>
            <p:ph type="ctrTitle"/>
            <p:custDataLst>
              <p:tags r:id="rId2"/>
            </p:custDataLst>
          </p:nvPr>
        </p:nvSpPr>
        <p:spPr bwMode="ltGray">
          <a:xfrm>
            <a:off x="627063" y="3462181"/>
            <a:ext cx="6480000" cy="2340314"/>
          </a:xfrm>
          <a:gradFill>
            <a:gsLst>
              <a:gs pos="83000">
                <a:srgbClr val="0099B0">
                  <a:alpha val="85000"/>
                </a:srgbClr>
              </a:gs>
              <a:gs pos="50000">
                <a:srgbClr val="009999">
                  <a:alpha val="85000"/>
                </a:srgbClr>
              </a:gs>
              <a:gs pos="0">
                <a:srgbClr val="50BEBE">
                  <a:alpha val="85000"/>
                </a:srgbClr>
              </a:gs>
              <a:gs pos="100000">
                <a:srgbClr val="0099CB">
                  <a:alpha val="85000"/>
                </a:srgbClr>
              </a:gs>
            </a:gsLst>
            <a:lin ang="0" scaled="0"/>
          </a:gradFill>
        </p:spPr>
        <p:txBody>
          <a:bodyPr wrap="square" lIns="216000" tIns="90000" rIns="216000" bIns="216000" anchor="b" anchorCtr="0">
            <a:spAutoFit/>
          </a:bodyPr>
          <a:lstStyle>
            <a:lvl1pPr>
              <a:defRPr sz="4400" smtClean="0">
                <a:solidFill>
                  <a:srgbClr val="FFFFFF"/>
                </a:solidFill>
                <a:latin typeface="Arial" pitchFamily="34" charset="0"/>
              </a:defRPr>
            </a:lvl1pPr>
          </a:lstStyle>
          <a:p>
            <a:r>
              <a:rPr lang="en-US" dirty="0" err="1"/>
              <a:t>Titelmasterformat</a:t>
            </a:r>
            <a:r>
              <a:rPr lang="en-US" dirty="0"/>
              <a:t> </a:t>
            </a:r>
            <a:r>
              <a:rPr lang="en-US" dirty="0" err="1"/>
              <a:t>durch</a:t>
            </a:r>
            <a:r>
              <a:rPr lang="en-US" dirty="0"/>
              <a:t> </a:t>
            </a:r>
            <a:r>
              <a:rPr lang="en-US" dirty="0" err="1"/>
              <a:t>Klicken</a:t>
            </a:r>
            <a:r>
              <a:rPr lang="en-US" dirty="0"/>
              <a:t> </a:t>
            </a:r>
            <a:r>
              <a:rPr lang="en-US" dirty="0" err="1"/>
              <a:t>bearbeiten</a:t>
            </a:r>
            <a:endParaRPr lang="en-US" dirty="0"/>
          </a:p>
        </p:txBody>
      </p:sp>
    </p:spTree>
    <p:extLst>
      <p:ext uri="{BB962C8B-B14F-4D97-AF65-F5344CB8AC3E}">
        <p14:creationId xmlns:p14="http://schemas.microsoft.com/office/powerpoint/2010/main" val="26686181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ingle large imag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fr-FR"/>
          </a:p>
        </p:txBody>
      </p:sp>
      <p:sp>
        <p:nvSpPr>
          <p:cNvPr id="4" name="Bildplatzhalter 3"/>
          <p:cNvSpPr>
            <a:spLocks noGrp="1"/>
          </p:cNvSpPr>
          <p:nvPr>
            <p:ph type="pic" sz="quarter" idx="10"/>
          </p:nvPr>
        </p:nvSpPr>
        <p:spPr>
          <a:xfrm>
            <a:off x="0" y="1440000"/>
            <a:ext cx="12204000" cy="4752000"/>
          </a:xfrm>
        </p:spPr>
        <p:txBody>
          <a:bodyPr tIns="1800000"/>
          <a:lstStyle>
            <a:lvl1pPr algn="ctr">
              <a:defRPr/>
            </a:lvl1pPr>
          </a:lstStyle>
          <a:p>
            <a:endParaRPr lang="fr-FR"/>
          </a:p>
        </p:txBody>
      </p:sp>
      <p:grpSp>
        <p:nvGrpSpPr>
          <p:cNvPr id="5" name="Group 33"/>
          <p:cNvGrpSpPr>
            <a:grpSpLocks noChangeAspect="1"/>
          </p:cNvGrpSpPr>
          <p:nvPr userDrawn="1"/>
        </p:nvGrpSpPr>
        <p:grpSpPr bwMode="auto">
          <a:xfrm>
            <a:off x="9555163" y="323850"/>
            <a:ext cx="2159000" cy="914400"/>
            <a:chOff x="6019" y="204"/>
            <a:chExt cx="1360" cy="576"/>
          </a:xfrm>
        </p:grpSpPr>
        <p:sp>
          <p:nvSpPr>
            <p:cNvPr id="7" name="AutoShape 32"/>
            <p:cNvSpPr>
              <a:spLocks noChangeAspect="1" noChangeArrowheads="1" noTextEdit="1"/>
            </p:cNvSpPr>
            <p:nvPr userDrawn="1"/>
          </p:nvSpPr>
          <p:spPr bwMode="auto">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 name="Rectangle 34"/>
            <p:cNvSpPr>
              <a:spLocks noChangeArrowheads="1"/>
            </p:cNvSpPr>
            <p:nvPr userDrawn="1"/>
          </p:nvSpPr>
          <p:spPr bwMode="auto">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 name="Freeform 35"/>
            <p:cNvSpPr>
              <a:spLocks/>
            </p:cNvSpPr>
            <p:nvPr userDrawn="1"/>
          </p:nvSpPr>
          <p:spPr bwMode="auto">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0" name="Freeform 36"/>
            <p:cNvSpPr>
              <a:spLocks/>
            </p:cNvSpPr>
            <p:nvPr userDrawn="1"/>
          </p:nvSpPr>
          <p:spPr bwMode="auto">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 name="Freeform 37"/>
            <p:cNvSpPr>
              <a:spLocks/>
            </p:cNvSpPr>
            <p:nvPr userDrawn="1"/>
          </p:nvSpPr>
          <p:spPr bwMode="auto">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38"/>
            <p:cNvSpPr>
              <a:spLocks/>
            </p:cNvSpPr>
            <p:nvPr userDrawn="1"/>
          </p:nvSpPr>
          <p:spPr bwMode="auto">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3" name="Freeform 39"/>
            <p:cNvSpPr>
              <a:spLocks/>
            </p:cNvSpPr>
            <p:nvPr userDrawn="1"/>
          </p:nvSpPr>
          <p:spPr bwMode="auto">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4" name="Freeform 40"/>
            <p:cNvSpPr>
              <a:spLocks/>
            </p:cNvSpPr>
            <p:nvPr userDrawn="1"/>
          </p:nvSpPr>
          <p:spPr bwMode="auto">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5" name="Freeform 41"/>
            <p:cNvSpPr>
              <a:spLocks/>
            </p:cNvSpPr>
            <p:nvPr userDrawn="1"/>
          </p:nvSpPr>
          <p:spPr bwMode="auto">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 name="Freeform 42"/>
            <p:cNvSpPr>
              <a:spLocks/>
            </p:cNvSpPr>
            <p:nvPr userDrawn="1"/>
          </p:nvSpPr>
          <p:spPr bwMode="auto">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 name="Freeform 43"/>
            <p:cNvSpPr>
              <a:spLocks/>
            </p:cNvSpPr>
            <p:nvPr userDrawn="1"/>
          </p:nvSpPr>
          <p:spPr bwMode="auto">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 name="Freeform 44"/>
            <p:cNvSpPr>
              <a:spLocks/>
            </p:cNvSpPr>
            <p:nvPr userDrawn="1"/>
          </p:nvSpPr>
          <p:spPr bwMode="auto">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9" name="Freeform 45"/>
            <p:cNvSpPr>
              <a:spLocks/>
            </p:cNvSpPr>
            <p:nvPr userDrawn="1"/>
          </p:nvSpPr>
          <p:spPr bwMode="auto">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Freeform 46"/>
            <p:cNvSpPr>
              <a:spLocks/>
            </p:cNvSpPr>
            <p:nvPr userDrawn="1"/>
          </p:nvSpPr>
          <p:spPr bwMode="auto">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1" name="Freeform 47"/>
            <p:cNvSpPr>
              <a:spLocks/>
            </p:cNvSpPr>
            <p:nvPr userDrawn="1"/>
          </p:nvSpPr>
          <p:spPr bwMode="auto">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2" name="Freeform 48"/>
            <p:cNvSpPr>
              <a:spLocks/>
            </p:cNvSpPr>
            <p:nvPr userDrawn="1"/>
          </p:nvSpPr>
          <p:spPr bwMode="auto">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3" name="Freeform 49"/>
            <p:cNvSpPr>
              <a:spLocks/>
            </p:cNvSpPr>
            <p:nvPr userDrawn="1"/>
          </p:nvSpPr>
          <p:spPr bwMode="auto">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4" name="Freeform 50"/>
            <p:cNvSpPr>
              <a:spLocks/>
            </p:cNvSpPr>
            <p:nvPr userDrawn="1"/>
          </p:nvSpPr>
          <p:spPr bwMode="auto">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5" name="Freeform 51"/>
            <p:cNvSpPr>
              <a:spLocks/>
            </p:cNvSpPr>
            <p:nvPr userDrawn="1"/>
          </p:nvSpPr>
          <p:spPr bwMode="auto">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6" name="Freeform 52"/>
            <p:cNvSpPr>
              <a:spLocks/>
            </p:cNvSpPr>
            <p:nvPr userDrawn="1"/>
          </p:nvSpPr>
          <p:spPr bwMode="auto">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7" name="Freeform 53"/>
            <p:cNvSpPr>
              <a:spLocks/>
            </p:cNvSpPr>
            <p:nvPr userDrawn="1"/>
          </p:nvSpPr>
          <p:spPr bwMode="auto">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8" name="Freeform 54"/>
            <p:cNvSpPr>
              <a:spLocks/>
            </p:cNvSpPr>
            <p:nvPr userDrawn="1"/>
          </p:nvSpPr>
          <p:spPr bwMode="auto">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9" name="Freeform 55"/>
            <p:cNvSpPr>
              <a:spLocks/>
            </p:cNvSpPr>
            <p:nvPr userDrawn="1"/>
          </p:nvSpPr>
          <p:spPr bwMode="auto">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0" name="Freeform 56"/>
            <p:cNvSpPr>
              <a:spLocks/>
            </p:cNvSpPr>
            <p:nvPr userDrawn="1"/>
          </p:nvSpPr>
          <p:spPr bwMode="auto">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1" name="Freeform 57"/>
            <p:cNvSpPr>
              <a:spLocks/>
            </p:cNvSpPr>
            <p:nvPr userDrawn="1"/>
          </p:nvSpPr>
          <p:spPr bwMode="auto">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 name="Freeform 58"/>
            <p:cNvSpPr>
              <a:spLocks/>
            </p:cNvSpPr>
            <p:nvPr userDrawn="1"/>
          </p:nvSpPr>
          <p:spPr bwMode="auto">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3" name="Freeform 59"/>
            <p:cNvSpPr>
              <a:spLocks/>
            </p:cNvSpPr>
            <p:nvPr userDrawn="1"/>
          </p:nvSpPr>
          <p:spPr bwMode="auto">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Tree>
    <p:extLst>
      <p:ext uri="{BB962C8B-B14F-4D97-AF65-F5344CB8AC3E}">
        <p14:creationId xmlns:p14="http://schemas.microsoft.com/office/powerpoint/2010/main" val="3314408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Single large image without foo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dirty="0"/>
              <a:t>Titelmasterformat durch Klicken bearbeiten</a:t>
            </a:r>
            <a:endParaRPr lang="fr-FR" dirty="0"/>
          </a:p>
        </p:txBody>
      </p:sp>
      <p:sp>
        <p:nvSpPr>
          <p:cNvPr id="4" name="Bildplatzhalter 3"/>
          <p:cNvSpPr>
            <a:spLocks noGrp="1"/>
          </p:cNvSpPr>
          <p:nvPr>
            <p:ph type="pic" sz="quarter" idx="10"/>
          </p:nvPr>
        </p:nvSpPr>
        <p:spPr>
          <a:xfrm>
            <a:off x="0" y="1440000"/>
            <a:ext cx="12204000" cy="5418000"/>
          </a:xfrm>
          <a:noFill/>
        </p:spPr>
        <p:txBody>
          <a:bodyPr tIns="1800000"/>
          <a:lstStyle>
            <a:lvl1pPr algn="ctr">
              <a:defRPr/>
            </a:lvl1pPr>
          </a:lstStyle>
          <a:p>
            <a:endParaRPr lang="fr-FR"/>
          </a:p>
        </p:txBody>
      </p:sp>
      <p:grpSp>
        <p:nvGrpSpPr>
          <p:cNvPr id="5" name="Group 33"/>
          <p:cNvGrpSpPr>
            <a:grpSpLocks noChangeAspect="1"/>
          </p:cNvGrpSpPr>
          <p:nvPr userDrawn="1"/>
        </p:nvGrpSpPr>
        <p:grpSpPr bwMode="auto">
          <a:xfrm>
            <a:off x="9555163" y="323850"/>
            <a:ext cx="2159000" cy="914400"/>
            <a:chOff x="6019" y="204"/>
            <a:chExt cx="1360" cy="576"/>
          </a:xfrm>
        </p:grpSpPr>
        <p:sp>
          <p:nvSpPr>
            <p:cNvPr id="7" name="AutoShape 32"/>
            <p:cNvSpPr>
              <a:spLocks noChangeAspect="1" noChangeArrowheads="1" noTextEdit="1"/>
            </p:cNvSpPr>
            <p:nvPr userDrawn="1"/>
          </p:nvSpPr>
          <p:spPr bwMode="auto">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 name="Rectangle 34"/>
            <p:cNvSpPr>
              <a:spLocks noChangeArrowheads="1"/>
            </p:cNvSpPr>
            <p:nvPr userDrawn="1"/>
          </p:nvSpPr>
          <p:spPr bwMode="auto">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 name="Freeform 35"/>
            <p:cNvSpPr>
              <a:spLocks/>
            </p:cNvSpPr>
            <p:nvPr userDrawn="1"/>
          </p:nvSpPr>
          <p:spPr bwMode="auto">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0" name="Freeform 36"/>
            <p:cNvSpPr>
              <a:spLocks/>
            </p:cNvSpPr>
            <p:nvPr userDrawn="1"/>
          </p:nvSpPr>
          <p:spPr bwMode="auto">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 name="Freeform 37"/>
            <p:cNvSpPr>
              <a:spLocks/>
            </p:cNvSpPr>
            <p:nvPr userDrawn="1"/>
          </p:nvSpPr>
          <p:spPr bwMode="auto">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38"/>
            <p:cNvSpPr>
              <a:spLocks/>
            </p:cNvSpPr>
            <p:nvPr userDrawn="1"/>
          </p:nvSpPr>
          <p:spPr bwMode="auto">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3" name="Freeform 39"/>
            <p:cNvSpPr>
              <a:spLocks/>
            </p:cNvSpPr>
            <p:nvPr userDrawn="1"/>
          </p:nvSpPr>
          <p:spPr bwMode="auto">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4" name="Freeform 40"/>
            <p:cNvSpPr>
              <a:spLocks/>
            </p:cNvSpPr>
            <p:nvPr userDrawn="1"/>
          </p:nvSpPr>
          <p:spPr bwMode="auto">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5" name="Freeform 41"/>
            <p:cNvSpPr>
              <a:spLocks/>
            </p:cNvSpPr>
            <p:nvPr userDrawn="1"/>
          </p:nvSpPr>
          <p:spPr bwMode="auto">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 name="Freeform 42"/>
            <p:cNvSpPr>
              <a:spLocks/>
            </p:cNvSpPr>
            <p:nvPr userDrawn="1"/>
          </p:nvSpPr>
          <p:spPr bwMode="auto">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 name="Freeform 43"/>
            <p:cNvSpPr>
              <a:spLocks/>
            </p:cNvSpPr>
            <p:nvPr userDrawn="1"/>
          </p:nvSpPr>
          <p:spPr bwMode="auto">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 name="Freeform 44"/>
            <p:cNvSpPr>
              <a:spLocks/>
            </p:cNvSpPr>
            <p:nvPr userDrawn="1"/>
          </p:nvSpPr>
          <p:spPr bwMode="auto">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9" name="Freeform 45"/>
            <p:cNvSpPr>
              <a:spLocks/>
            </p:cNvSpPr>
            <p:nvPr userDrawn="1"/>
          </p:nvSpPr>
          <p:spPr bwMode="auto">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Freeform 46"/>
            <p:cNvSpPr>
              <a:spLocks/>
            </p:cNvSpPr>
            <p:nvPr userDrawn="1"/>
          </p:nvSpPr>
          <p:spPr bwMode="auto">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1" name="Freeform 47"/>
            <p:cNvSpPr>
              <a:spLocks/>
            </p:cNvSpPr>
            <p:nvPr userDrawn="1"/>
          </p:nvSpPr>
          <p:spPr bwMode="auto">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2" name="Freeform 48"/>
            <p:cNvSpPr>
              <a:spLocks/>
            </p:cNvSpPr>
            <p:nvPr userDrawn="1"/>
          </p:nvSpPr>
          <p:spPr bwMode="auto">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3" name="Freeform 49"/>
            <p:cNvSpPr>
              <a:spLocks/>
            </p:cNvSpPr>
            <p:nvPr userDrawn="1"/>
          </p:nvSpPr>
          <p:spPr bwMode="auto">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4" name="Freeform 50"/>
            <p:cNvSpPr>
              <a:spLocks/>
            </p:cNvSpPr>
            <p:nvPr userDrawn="1"/>
          </p:nvSpPr>
          <p:spPr bwMode="auto">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5" name="Freeform 51"/>
            <p:cNvSpPr>
              <a:spLocks/>
            </p:cNvSpPr>
            <p:nvPr userDrawn="1"/>
          </p:nvSpPr>
          <p:spPr bwMode="auto">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6" name="Freeform 52"/>
            <p:cNvSpPr>
              <a:spLocks/>
            </p:cNvSpPr>
            <p:nvPr userDrawn="1"/>
          </p:nvSpPr>
          <p:spPr bwMode="auto">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7" name="Freeform 53"/>
            <p:cNvSpPr>
              <a:spLocks/>
            </p:cNvSpPr>
            <p:nvPr userDrawn="1"/>
          </p:nvSpPr>
          <p:spPr bwMode="auto">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8" name="Freeform 54"/>
            <p:cNvSpPr>
              <a:spLocks/>
            </p:cNvSpPr>
            <p:nvPr userDrawn="1"/>
          </p:nvSpPr>
          <p:spPr bwMode="auto">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9" name="Freeform 55"/>
            <p:cNvSpPr>
              <a:spLocks/>
            </p:cNvSpPr>
            <p:nvPr userDrawn="1"/>
          </p:nvSpPr>
          <p:spPr bwMode="auto">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0" name="Freeform 56"/>
            <p:cNvSpPr>
              <a:spLocks/>
            </p:cNvSpPr>
            <p:nvPr userDrawn="1"/>
          </p:nvSpPr>
          <p:spPr bwMode="auto">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1" name="Freeform 57"/>
            <p:cNvSpPr>
              <a:spLocks/>
            </p:cNvSpPr>
            <p:nvPr userDrawn="1"/>
          </p:nvSpPr>
          <p:spPr bwMode="auto">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 name="Freeform 58"/>
            <p:cNvSpPr>
              <a:spLocks/>
            </p:cNvSpPr>
            <p:nvPr userDrawn="1"/>
          </p:nvSpPr>
          <p:spPr bwMode="auto">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3" name="Freeform 59"/>
            <p:cNvSpPr>
              <a:spLocks/>
            </p:cNvSpPr>
            <p:nvPr userDrawn="1"/>
          </p:nvSpPr>
          <p:spPr bwMode="auto">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Tree>
    <p:extLst>
      <p:ext uri="{BB962C8B-B14F-4D97-AF65-F5344CB8AC3E}">
        <p14:creationId xmlns:p14="http://schemas.microsoft.com/office/powerpoint/2010/main" val="2888159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bg1"/>
                </a:solidFill>
              </a:defRPr>
            </a:lvl1pPr>
          </a:lstStyle>
          <a:p>
            <a:r>
              <a:rPr lang="de-DE" dirty="0"/>
              <a:t>Titelmasterformat durch Klicken bearbeiten</a:t>
            </a:r>
            <a:endParaRPr lang="fr-FR" dirty="0"/>
          </a:p>
        </p:txBody>
      </p:sp>
      <p:sp>
        <p:nvSpPr>
          <p:cNvPr id="4" name="Bildplatzhalter 3"/>
          <p:cNvSpPr>
            <a:spLocks noGrp="1"/>
          </p:cNvSpPr>
          <p:nvPr>
            <p:ph type="pic" sz="quarter" idx="10"/>
          </p:nvPr>
        </p:nvSpPr>
        <p:spPr>
          <a:xfrm>
            <a:off x="0" y="0"/>
            <a:ext cx="12196800" cy="6858000"/>
          </a:xfrm>
          <a:noFill/>
        </p:spPr>
        <p:txBody>
          <a:bodyPr tIns="1800000"/>
          <a:lstStyle>
            <a:lvl1pPr algn="ctr">
              <a:defRPr/>
            </a:lvl1pPr>
          </a:lstStyle>
          <a:p>
            <a:endParaRPr lang="fr-FR" dirty="0"/>
          </a:p>
        </p:txBody>
      </p:sp>
    </p:spTree>
    <p:extLst>
      <p:ext uri="{BB962C8B-B14F-4D97-AF65-F5344CB8AC3E}">
        <p14:creationId xmlns:p14="http://schemas.microsoft.com/office/powerpoint/2010/main" val="2931594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 bleed color area Dynamic Petrol">
    <p:bg>
      <p:bgRef idx="1001">
        <a:schemeClr val="bg1"/>
      </p:bgRef>
    </p:bg>
    <p:spTree>
      <p:nvGrpSpPr>
        <p:cNvPr id="1" name=""/>
        <p:cNvGrpSpPr/>
        <p:nvPr/>
      </p:nvGrpSpPr>
      <p:grpSpPr>
        <a:xfrm>
          <a:off x="0" y="0"/>
          <a:ext cx="0" cy="0"/>
          <a:chOff x="0" y="0"/>
          <a:chExt cx="0" cy="0"/>
        </a:xfrm>
      </p:grpSpPr>
      <p:grpSp>
        <p:nvGrpSpPr>
          <p:cNvPr id="7" name="Gruppieren 6"/>
          <p:cNvGrpSpPr/>
          <p:nvPr userDrawn="1"/>
        </p:nvGrpSpPr>
        <p:grpSpPr>
          <a:xfrm>
            <a:off x="0" y="0"/>
            <a:ext cx="12198350" cy="6861907"/>
            <a:chOff x="0" y="0"/>
            <a:chExt cx="12198350" cy="6861907"/>
          </a:xfrm>
        </p:grpSpPr>
        <p:sp>
          <p:nvSpPr>
            <p:cNvPr id="4" name="Rechteck 3"/>
            <p:cNvSpPr/>
            <p:nvPr userDrawn="1"/>
          </p:nvSpPr>
          <p:spPr bwMode="auto">
            <a:xfrm>
              <a:off x="0" y="0"/>
              <a:ext cx="12198350" cy="6861907"/>
            </a:xfrm>
            <a:prstGeom prst="rect">
              <a:avLst/>
            </a:prstGeom>
            <a:solidFill>
              <a:schemeClr val="bg1"/>
            </a:solidFill>
            <a:ln>
              <a:noFill/>
            </a:ln>
            <a:effectLs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fr-FR" sz="1800" dirty="0">
                <a:solidFill>
                  <a:schemeClr val="tx1"/>
                </a:solidFill>
                <a:latin typeface="+mn-lt"/>
                <a:ea typeface="Arial Unicode MS" panose="020B0604020202020204" pitchFamily="34" charset="-128"/>
                <a:cs typeface="Arial Unicode MS" panose="020B0604020202020204" pitchFamily="34" charset="-128"/>
              </a:endParaRPr>
            </a:p>
          </p:txBody>
        </p:sp>
        <p:sp>
          <p:nvSpPr>
            <p:cNvPr id="6" name="Rechteck 5"/>
            <p:cNvSpPr/>
            <p:nvPr userDrawn="1"/>
          </p:nvSpPr>
          <p:spPr bwMode="auto">
            <a:xfrm>
              <a:off x="0" y="0"/>
              <a:ext cx="12198350" cy="6861907"/>
            </a:xfrm>
            <a:prstGeom prst="rect">
              <a:avLst/>
            </a:prstGeom>
            <a:gradFill>
              <a:gsLst>
                <a:gs pos="83000">
                  <a:srgbClr val="0099B0">
                    <a:alpha val="85000"/>
                  </a:srgbClr>
                </a:gs>
                <a:gs pos="50000">
                  <a:srgbClr val="009999">
                    <a:alpha val="85000"/>
                  </a:srgbClr>
                </a:gs>
                <a:gs pos="0">
                  <a:srgbClr val="50BEBE">
                    <a:alpha val="85000"/>
                  </a:srgbClr>
                </a:gs>
                <a:gs pos="100000">
                  <a:srgbClr val="0099CB">
                    <a:alpha val="85000"/>
                  </a:srgbClr>
                </a:gs>
              </a:gsLst>
              <a:lin ang="0" scaled="0"/>
            </a:gradFill>
            <a:ln>
              <a:noFill/>
            </a:ln>
            <a:effectLs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fr-FR" sz="1800" dirty="0">
                <a:solidFill>
                  <a:schemeClr val="tx1"/>
                </a:solidFill>
                <a:latin typeface="+mn-lt"/>
                <a:ea typeface="Arial Unicode MS" panose="020B0604020202020204" pitchFamily="34" charset="-128"/>
                <a:cs typeface="Arial Unicode MS" panose="020B0604020202020204" pitchFamily="34" charset="-128"/>
              </a:endParaRPr>
            </a:p>
          </p:txBody>
        </p:sp>
      </p:grpSp>
      <p:sp>
        <p:nvSpPr>
          <p:cNvPr id="2" name="Titel 1"/>
          <p:cNvSpPr>
            <a:spLocks noGrp="1"/>
          </p:cNvSpPr>
          <p:nvPr>
            <p:ph type="title"/>
          </p:nvPr>
        </p:nvSpPr>
        <p:spPr/>
        <p:txBody>
          <a:bodyPr/>
          <a:lstStyle>
            <a:lvl1pPr>
              <a:defRPr>
                <a:solidFill>
                  <a:schemeClr val="bg1"/>
                </a:solidFill>
              </a:defRPr>
            </a:lvl1pPr>
          </a:lstStyle>
          <a:p>
            <a:r>
              <a:rPr lang="de-DE" dirty="0"/>
              <a:t>Titelmasterformat durch Klicken bearbeiten</a:t>
            </a:r>
            <a:endParaRPr lang="fr-FR" dirty="0"/>
          </a:p>
        </p:txBody>
      </p:sp>
    </p:spTree>
    <p:extLst>
      <p:ext uri="{BB962C8B-B14F-4D97-AF65-F5344CB8AC3E}">
        <p14:creationId xmlns:p14="http://schemas.microsoft.com/office/powerpoint/2010/main" val="753766072"/>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ull bleed color area Blue light">
    <p:bg>
      <p:bgRef idx="1001">
        <a:schemeClr val="bg1"/>
      </p:bgRef>
    </p:bg>
    <p:spTree>
      <p:nvGrpSpPr>
        <p:cNvPr id="1" name=""/>
        <p:cNvGrpSpPr/>
        <p:nvPr/>
      </p:nvGrpSpPr>
      <p:grpSpPr>
        <a:xfrm>
          <a:off x="0" y="0"/>
          <a:ext cx="0" cy="0"/>
          <a:chOff x="0" y="0"/>
          <a:chExt cx="0" cy="0"/>
        </a:xfrm>
      </p:grpSpPr>
      <p:sp>
        <p:nvSpPr>
          <p:cNvPr id="3" name="Rechteck 2"/>
          <p:cNvSpPr/>
          <p:nvPr userDrawn="1"/>
        </p:nvSpPr>
        <p:spPr bwMode="auto">
          <a:xfrm>
            <a:off x="0" y="0"/>
            <a:ext cx="12198350" cy="6861907"/>
          </a:xfrm>
          <a:prstGeom prst="rect">
            <a:avLst/>
          </a:prstGeom>
          <a:solidFill>
            <a:srgbClr val="50BED7"/>
          </a:solidFill>
          <a:ln>
            <a:noFill/>
          </a:ln>
          <a:effectLs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fr-FR" sz="1800" dirty="0">
              <a:solidFill>
                <a:schemeClr val="tx1"/>
              </a:solidFill>
              <a:latin typeface="+mn-lt"/>
              <a:ea typeface="Arial Unicode MS" panose="020B0604020202020204" pitchFamily="34" charset="-128"/>
              <a:cs typeface="Arial Unicode MS" panose="020B0604020202020204" pitchFamily="34" charset="-128"/>
            </a:endParaRPr>
          </a:p>
        </p:txBody>
      </p:sp>
      <p:sp>
        <p:nvSpPr>
          <p:cNvPr id="2" name="Titel 1"/>
          <p:cNvSpPr>
            <a:spLocks noGrp="1"/>
          </p:cNvSpPr>
          <p:nvPr>
            <p:ph type="title"/>
          </p:nvPr>
        </p:nvSpPr>
        <p:spPr/>
        <p:txBody>
          <a:bodyPr/>
          <a:lstStyle>
            <a:lvl1pPr>
              <a:defRPr>
                <a:solidFill>
                  <a:schemeClr val="bg1"/>
                </a:solidFill>
              </a:defRPr>
            </a:lvl1pPr>
          </a:lstStyle>
          <a:p>
            <a:r>
              <a:rPr lang="de-DE" dirty="0"/>
              <a:t>Titelmasterformat durch Klicken bearbeiten</a:t>
            </a:r>
            <a:endParaRPr lang="fr-FR" dirty="0"/>
          </a:p>
        </p:txBody>
      </p:sp>
    </p:spTree>
    <p:extLst>
      <p:ext uri="{BB962C8B-B14F-4D97-AF65-F5344CB8AC3E}">
        <p14:creationId xmlns:p14="http://schemas.microsoft.com/office/powerpoint/2010/main" val="1979931432"/>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object (large)" type="obj" preserve="1">
  <p:cSld name="One object (large)">
    <p:spTree>
      <p:nvGrpSpPr>
        <p:cNvPr id="1" name=""/>
        <p:cNvGrpSpPr/>
        <p:nvPr/>
      </p:nvGrpSpPr>
      <p:grpSpPr>
        <a:xfrm>
          <a:off x="0" y="0"/>
          <a:ext cx="0" cy="0"/>
          <a:chOff x="0" y="0"/>
          <a:chExt cx="0" cy="0"/>
        </a:xfrm>
      </p:grpSpPr>
      <p:sp>
        <p:nvSpPr>
          <p:cNvPr id="2" name="cdtTitle 1 Id2"/>
          <p:cNvSpPr>
            <a:spLocks noGrp="1"/>
          </p:cNvSpPr>
          <p:nvPr>
            <p:ph type="title"/>
            <p:custDataLst>
              <p:tags r:id="rId2"/>
            </p:custDataLst>
          </p:nvPr>
        </p:nvSpPr>
        <p:spPr>
          <a:xfrm>
            <a:off x="0" y="-1"/>
            <a:ext cx="12198350" cy="1440000"/>
          </a:xfrm>
        </p:spPr>
        <p:txBody>
          <a:bodyPr/>
          <a:lstStyle/>
          <a:p>
            <a:r>
              <a:rPr lang="de-DE" dirty="0"/>
              <a:t>Titelmasterformat durch Klicken bearbeiten</a:t>
            </a:r>
            <a:endParaRPr lang="en-US" dirty="0"/>
          </a:p>
        </p:txBody>
      </p:sp>
      <p:sp>
        <p:nvSpPr>
          <p:cNvPr id="3" name="cdtContent Placeholder 2 Id3"/>
          <p:cNvSpPr>
            <a:spLocks noGrp="1"/>
          </p:cNvSpPr>
          <p:nvPr>
            <p:ph idx="1"/>
            <p:custDataLst>
              <p:tags r:id="rId3"/>
            </p:custDataLst>
          </p:nvPr>
        </p:nvSpPr>
        <p:spPr>
          <a:xfrm>
            <a:off x="627063" y="1440000"/>
            <a:ext cx="8208962" cy="4752000"/>
          </a:xfrm>
        </p:spPr>
        <p:txBody>
          <a:bodyPr/>
          <a:lstStyle>
            <a:lvl1pPr>
              <a:buFont typeface="Arial" pitchFamily="34" charset="0"/>
              <a:buNone/>
              <a:defRPr/>
            </a:lvl1pPr>
          </a:lstStyle>
          <a:p>
            <a:pPr lvl="0"/>
            <a:r>
              <a:rPr lang="en-US" dirty="0" err="1"/>
              <a:t>Textmasterformat</a:t>
            </a:r>
            <a:r>
              <a:rPr lang="en-US" dirty="0"/>
              <a:t> </a:t>
            </a:r>
            <a:r>
              <a:rPr lang="en-US" dirty="0" err="1"/>
              <a:t>bearbeiten</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6" name="Group 33"/>
          <p:cNvGrpSpPr>
            <a:grpSpLocks noChangeAspect="1"/>
          </p:cNvGrpSpPr>
          <p:nvPr userDrawn="1"/>
        </p:nvGrpSpPr>
        <p:grpSpPr bwMode="auto">
          <a:xfrm>
            <a:off x="9555163" y="323850"/>
            <a:ext cx="2159000" cy="914400"/>
            <a:chOff x="6019" y="204"/>
            <a:chExt cx="1360" cy="576"/>
          </a:xfrm>
        </p:grpSpPr>
        <p:sp>
          <p:nvSpPr>
            <p:cNvPr id="7" name="AutoShape 32"/>
            <p:cNvSpPr>
              <a:spLocks noChangeAspect="1" noChangeArrowheads="1" noTextEdit="1"/>
            </p:cNvSpPr>
            <p:nvPr userDrawn="1"/>
          </p:nvSpPr>
          <p:spPr bwMode="auto">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 name="Rectangle 34"/>
            <p:cNvSpPr>
              <a:spLocks noChangeArrowheads="1"/>
            </p:cNvSpPr>
            <p:nvPr userDrawn="1"/>
          </p:nvSpPr>
          <p:spPr bwMode="auto">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 name="Freeform 35"/>
            <p:cNvSpPr>
              <a:spLocks/>
            </p:cNvSpPr>
            <p:nvPr userDrawn="1"/>
          </p:nvSpPr>
          <p:spPr bwMode="auto">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0" name="Freeform 36"/>
            <p:cNvSpPr>
              <a:spLocks/>
            </p:cNvSpPr>
            <p:nvPr userDrawn="1"/>
          </p:nvSpPr>
          <p:spPr bwMode="auto">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 name="Freeform 37"/>
            <p:cNvSpPr>
              <a:spLocks/>
            </p:cNvSpPr>
            <p:nvPr userDrawn="1"/>
          </p:nvSpPr>
          <p:spPr bwMode="auto">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38"/>
            <p:cNvSpPr>
              <a:spLocks/>
            </p:cNvSpPr>
            <p:nvPr userDrawn="1"/>
          </p:nvSpPr>
          <p:spPr bwMode="auto">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3" name="Freeform 39"/>
            <p:cNvSpPr>
              <a:spLocks/>
            </p:cNvSpPr>
            <p:nvPr userDrawn="1"/>
          </p:nvSpPr>
          <p:spPr bwMode="auto">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4" name="Freeform 40"/>
            <p:cNvSpPr>
              <a:spLocks/>
            </p:cNvSpPr>
            <p:nvPr userDrawn="1"/>
          </p:nvSpPr>
          <p:spPr bwMode="auto">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5" name="Freeform 41"/>
            <p:cNvSpPr>
              <a:spLocks/>
            </p:cNvSpPr>
            <p:nvPr userDrawn="1"/>
          </p:nvSpPr>
          <p:spPr bwMode="auto">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 name="Freeform 42"/>
            <p:cNvSpPr>
              <a:spLocks/>
            </p:cNvSpPr>
            <p:nvPr userDrawn="1"/>
          </p:nvSpPr>
          <p:spPr bwMode="auto">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 name="Freeform 43"/>
            <p:cNvSpPr>
              <a:spLocks/>
            </p:cNvSpPr>
            <p:nvPr userDrawn="1"/>
          </p:nvSpPr>
          <p:spPr bwMode="auto">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 name="Freeform 44"/>
            <p:cNvSpPr>
              <a:spLocks/>
            </p:cNvSpPr>
            <p:nvPr userDrawn="1"/>
          </p:nvSpPr>
          <p:spPr bwMode="auto">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9" name="Freeform 45"/>
            <p:cNvSpPr>
              <a:spLocks/>
            </p:cNvSpPr>
            <p:nvPr userDrawn="1"/>
          </p:nvSpPr>
          <p:spPr bwMode="auto">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Freeform 46"/>
            <p:cNvSpPr>
              <a:spLocks/>
            </p:cNvSpPr>
            <p:nvPr userDrawn="1"/>
          </p:nvSpPr>
          <p:spPr bwMode="auto">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1" name="Freeform 47"/>
            <p:cNvSpPr>
              <a:spLocks/>
            </p:cNvSpPr>
            <p:nvPr userDrawn="1"/>
          </p:nvSpPr>
          <p:spPr bwMode="auto">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2" name="Freeform 48"/>
            <p:cNvSpPr>
              <a:spLocks/>
            </p:cNvSpPr>
            <p:nvPr userDrawn="1"/>
          </p:nvSpPr>
          <p:spPr bwMode="auto">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3" name="Freeform 49"/>
            <p:cNvSpPr>
              <a:spLocks/>
            </p:cNvSpPr>
            <p:nvPr userDrawn="1"/>
          </p:nvSpPr>
          <p:spPr bwMode="auto">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4" name="Freeform 50"/>
            <p:cNvSpPr>
              <a:spLocks/>
            </p:cNvSpPr>
            <p:nvPr userDrawn="1"/>
          </p:nvSpPr>
          <p:spPr bwMode="auto">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5" name="Freeform 51"/>
            <p:cNvSpPr>
              <a:spLocks/>
            </p:cNvSpPr>
            <p:nvPr userDrawn="1"/>
          </p:nvSpPr>
          <p:spPr bwMode="auto">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6" name="Freeform 52"/>
            <p:cNvSpPr>
              <a:spLocks/>
            </p:cNvSpPr>
            <p:nvPr userDrawn="1"/>
          </p:nvSpPr>
          <p:spPr bwMode="auto">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7" name="Freeform 53"/>
            <p:cNvSpPr>
              <a:spLocks/>
            </p:cNvSpPr>
            <p:nvPr userDrawn="1"/>
          </p:nvSpPr>
          <p:spPr bwMode="auto">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8" name="Freeform 54"/>
            <p:cNvSpPr>
              <a:spLocks/>
            </p:cNvSpPr>
            <p:nvPr userDrawn="1"/>
          </p:nvSpPr>
          <p:spPr bwMode="auto">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9" name="Freeform 55"/>
            <p:cNvSpPr>
              <a:spLocks/>
            </p:cNvSpPr>
            <p:nvPr userDrawn="1"/>
          </p:nvSpPr>
          <p:spPr bwMode="auto">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0" name="Freeform 56"/>
            <p:cNvSpPr>
              <a:spLocks/>
            </p:cNvSpPr>
            <p:nvPr userDrawn="1"/>
          </p:nvSpPr>
          <p:spPr bwMode="auto">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1" name="Freeform 57"/>
            <p:cNvSpPr>
              <a:spLocks/>
            </p:cNvSpPr>
            <p:nvPr userDrawn="1"/>
          </p:nvSpPr>
          <p:spPr bwMode="auto">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 name="Freeform 58"/>
            <p:cNvSpPr>
              <a:spLocks/>
            </p:cNvSpPr>
            <p:nvPr userDrawn="1"/>
          </p:nvSpPr>
          <p:spPr bwMode="auto">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3" name="Freeform 59"/>
            <p:cNvSpPr>
              <a:spLocks/>
            </p:cNvSpPr>
            <p:nvPr userDrawn="1"/>
          </p:nvSpPr>
          <p:spPr bwMode="auto">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Tree>
    <p:custDataLst>
      <p:custData r:id="rId1"/>
    </p:custData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object (small)" type="obj" preserve="1">
  <p:cSld name="One object (small)">
    <p:spTree>
      <p:nvGrpSpPr>
        <p:cNvPr id="1" name=""/>
        <p:cNvGrpSpPr/>
        <p:nvPr/>
      </p:nvGrpSpPr>
      <p:grpSpPr>
        <a:xfrm>
          <a:off x="0" y="0"/>
          <a:ext cx="0" cy="0"/>
          <a:chOff x="0" y="0"/>
          <a:chExt cx="0" cy="0"/>
        </a:xfrm>
      </p:grpSpPr>
      <p:sp>
        <p:nvSpPr>
          <p:cNvPr id="2" name="cdtTitle 1 Id2"/>
          <p:cNvSpPr>
            <a:spLocks noGrp="1"/>
          </p:cNvSpPr>
          <p:nvPr>
            <p:ph type="title"/>
            <p:custDataLst>
              <p:tags r:id="rId2"/>
            </p:custDataLst>
          </p:nvPr>
        </p:nvSpPr>
        <p:spPr>
          <a:xfrm>
            <a:off x="0" y="-1"/>
            <a:ext cx="12198350" cy="1440000"/>
          </a:xfrm>
        </p:spPr>
        <p:txBody>
          <a:bodyPr/>
          <a:lstStyle/>
          <a:p>
            <a:r>
              <a:rPr lang="de-DE" dirty="0"/>
              <a:t>Titelmasterformat durch Klicken bearbeiten</a:t>
            </a:r>
            <a:endParaRPr lang="en-US" dirty="0"/>
          </a:p>
        </p:txBody>
      </p:sp>
      <p:sp>
        <p:nvSpPr>
          <p:cNvPr id="3" name="cdtContent Placeholder 2 Id3"/>
          <p:cNvSpPr>
            <a:spLocks noGrp="1"/>
          </p:cNvSpPr>
          <p:nvPr>
            <p:ph idx="1"/>
            <p:custDataLst>
              <p:tags r:id="rId3"/>
            </p:custDataLst>
          </p:nvPr>
        </p:nvSpPr>
        <p:spPr>
          <a:xfrm>
            <a:off x="627063" y="1440000"/>
            <a:ext cx="6768000" cy="4752000"/>
          </a:xfrm>
        </p:spPr>
        <p:txBody>
          <a:bodyPr/>
          <a:lstStyle/>
          <a:p>
            <a:pPr lvl="0"/>
            <a:r>
              <a:rPr lang="en-US" dirty="0" err="1"/>
              <a:t>Textmasterformat</a:t>
            </a:r>
            <a:r>
              <a:rPr lang="en-US" dirty="0"/>
              <a:t> </a:t>
            </a:r>
            <a:r>
              <a:rPr lang="en-US" dirty="0" err="1"/>
              <a:t>bearbeiten</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6" name="Group 33"/>
          <p:cNvGrpSpPr>
            <a:grpSpLocks noChangeAspect="1"/>
          </p:cNvGrpSpPr>
          <p:nvPr userDrawn="1"/>
        </p:nvGrpSpPr>
        <p:grpSpPr bwMode="auto">
          <a:xfrm>
            <a:off x="9555163" y="323850"/>
            <a:ext cx="2159000" cy="914400"/>
            <a:chOff x="6019" y="204"/>
            <a:chExt cx="1360" cy="576"/>
          </a:xfrm>
        </p:grpSpPr>
        <p:sp>
          <p:nvSpPr>
            <p:cNvPr id="7" name="AutoShape 32"/>
            <p:cNvSpPr>
              <a:spLocks noChangeAspect="1" noChangeArrowheads="1" noTextEdit="1"/>
            </p:cNvSpPr>
            <p:nvPr userDrawn="1"/>
          </p:nvSpPr>
          <p:spPr bwMode="auto">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 name="Rectangle 34"/>
            <p:cNvSpPr>
              <a:spLocks noChangeArrowheads="1"/>
            </p:cNvSpPr>
            <p:nvPr userDrawn="1"/>
          </p:nvSpPr>
          <p:spPr bwMode="auto">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 name="Freeform 35"/>
            <p:cNvSpPr>
              <a:spLocks/>
            </p:cNvSpPr>
            <p:nvPr userDrawn="1"/>
          </p:nvSpPr>
          <p:spPr bwMode="auto">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0" name="Freeform 36"/>
            <p:cNvSpPr>
              <a:spLocks/>
            </p:cNvSpPr>
            <p:nvPr userDrawn="1"/>
          </p:nvSpPr>
          <p:spPr bwMode="auto">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 name="Freeform 37"/>
            <p:cNvSpPr>
              <a:spLocks/>
            </p:cNvSpPr>
            <p:nvPr userDrawn="1"/>
          </p:nvSpPr>
          <p:spPr bwMode="auto">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38"/>
            <p:cNvSpPr>
              <a:spLocks/>
            </p:cNvSpPr>
            <p:nvPr userDrawn="1"/>
          </p:nvSpPr>
          <p:spPr bwMode="auto">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3" name="Freeform 39"/>
            <p:cNvSpPr>
              <a:spLocks/>
            </p:cNvSpPr>
            <p:nvPr userDrawn="1"/>
          </p:nvSpPr>
          <p:spPr bwMode="auto">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4" name="Freeform 40"/>
            <p:cNvSpPr>
              <a:spLocks/>
            </p:cNvSpPr>
            <p:nvPr userDrawn="1"/>
          </p:nvSpPr>
          <p:spPr bwMode="auto">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5" name="Freeform 41"/>
            <p:cNvSpPr>
              <a:spLocks/>
            </p:cNvSpPr>
            <p:nvPr userDrawn="1"/>
          </p:nvSpPr>
          <p:spPr bwMode="auto">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 name="Freeform 42"/>
            <p:cNvSpPr>
              <a:spLocks/>
            </p:cNvSpPr>
            <p:nvPr userDrawn="1"/>
          </p:nvSpPr>
          <p:spPr bwMode="auto">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 name="Freeform 43"/>
            <p:cNvSpPr>
              <a:spLocks/>
            </p:cNvSpPr>
            <p:nvPr userDrawn="1"/>
          </p:nvSpPr>
          <p:spPr bwMode="auto">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 name="Freeform 44"/>
            <p:cNvSpPr>
              <a:spLocks/>
            </p:cNvSpPr>
            <p:nvPr userDrawn="1"/>
          </p:nvSpPr>
          <p:spPr bwMode="auto">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9" name="Freeform 45"/>
            <p:cNvSpPr>
              <a:spLocks/>
            </p:cNvSpPr>
            <p:nvPr userDrawn="1"/>
          </p:nvSpPr>
          <p:spPr bwMode="auto">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Freeform 46"/>
            <p:cNvSpPr>
              <a:spLocks/>
            </p:cNvSpPr>
            <p:nvPr userDrawn="1"/>
          </p:nvSpPr>
          <p:spPr bwMode="auto">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1" name="Freeform 47"/>
            <p:cNvSpPr>
              <a:spLocks/>
            </p:cNvSpPr>
            <p:nvPr userDrawn="1"/>
          </p:nvSpPr>
          <p:spPr bwMode="auto">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2" name="Freeform 48"/>
            <p:cNvSpPr>
              <a:spLocks/>
            </p:cNvSpPr>
            <p:nvPr userDrawn="1"/>
          </p:nvSpPr>
          <p:spPr bwMode="auto">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3" name="Freeform 49"/>
            <p:cNvSpPr>
              <a:spLocks/>
            </p:cNvSpPr>
            <p:nvPr userDrawn="1"/>
          </p:nvSpPr>
          <p:spPr bwMode="auto">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4" name="Freeform 50"/>
            <p:cNvSpPr>
              <a:spLocks/>
            </p:cNvSpPr>
            <p:nvPr userDrawn="1"/>
          </p:nvSpPr>
          <p:spPr bwMode="auto">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5" name="Freeform 51"/>
            <p:cNvSpPr>
              <a:spLocks/>
            </p:cNvSpPr>
            <p:nvPr userDrawn="1"/>
          </p:nvSpPr>
          <p:spPr bwMode="auto">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6" name="Freeform 52"/>
            <p:cNvSpPr>
              <a:spLocks/>
            </p:cNvSpPr>
            <p:nvPr userDrawn="1"/>
          </p:nvSpPr>
          <p:spPr bwMode="auto">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7" name="Freeform 53"/>
            <p:cNvSpPr>
              <a:spLocks/>
            </p:cNvSpPr>
            <p:nvPr userDrawn="1"/>
          </p:nvSpPr>
          <p:spPr bwMode="auto">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8" name="Freeform 54"/>
            <p:cNvSpPr>
              <a:spLocks/>
            </p:cNvSpPr>
            <p:nvPr userDrawn="1"/>
          </p:nvSpPr>
          <p:spPr bwMode="auto">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9" name="Freeform 55"/>
            <p:cNvSpPr>
              <a:spLocks/>
            </p:cNvSpPr>
            <p:nvPr userDrawn="1"/>
          </p:nvSpPr>
          <p:spPr bwMode="auto">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0" name="Freeform 56"/>
            <p:cNvSpPr>
              <a:spLocks/>
            </p:cNvSpPr>
            <p:nvPr userDrawn="1"/>
          </p:nvSpPr>
          <p:spPr bwMode="auto">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1" name="Freeform 57"/>
            <p:cNvSpPr>
              <a:spLocks/>
            </p:cNvSpPr>
            <p:nvPr userDrawn="1"/>
          </p:nvSpPr>
          <p:spPr bwMode="auto">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 name="Freeform 58"/>
            <p:cNvSpPr>
              <a:spLocks/>
            </p:cNvSpPr>
            <p:nvPr userDrawn="1"/>
          </p:nvSpPr>
          <p:spPr bwMode="auto">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3" name="Freeform 59"/>
            <p:cNvSpPr>
              <a:spLocks/>
            </p:cNvSpPr>
            <p:nvPr userDrawn="1"/>
          </p:nvSpPr>
          <p:spPr bwMode="auto">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Tree>
    <p:custDataLst>
      <p:custData r:id="rId1"/>
    </p:custData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lumns" type="twoObj" preserve="1">
  <p:cSld name="Two columns">
    <p:spTree>
      <p:nvGrpSpPr>
        <p:cNvPr id="1" name=""/>
        <p:cNvGrpSpPr/>
        <p:nvPr/>
      </p:nvGrpSpPr>
      <p:grpSpPr>
        <a:xfrm>
          <a:off x="0" y="0"/>
          <a:ext cx="0" cy="0"/>
          <a:chOff x="0" y="0"/>
          <a:chExt cx="0" cy="0"/>
        </a:xfrm>
      </p:grpSpPr>
      <p:sp>
        <p:nvSpPr>
          <p:cNvPr id="2" name="cdtTitle 1 Id2"/>
          <p:cNvSpPr>
            <a:spLocks noGrp="1"/>
          </p:cNvSpPr>
          <p:nvPr>
            <p:ph type="title"/>
            <p:custDataLst>
              <p:tags r:id="rId2"/>
            </p:custDataLst>
          </p:nvPr>
        </p:nvSpPr>
        <p:spPr>
          <a:xfrm>
            <a:off x="0" y="-1"/>
            <a:ext cx="12198350" cy="1440000"/>
          </a:xfrm>
          <a:noFill/>
          <a:ln w="9525">
            <a:noFill/>
            <a:miter lim="800000"/>
            <a:headEnd/>
            <a:tailEnd/>
          </a:ln>
        </p:spPr>
        <p:txBody>
          <a:bodyPr vert="horz" wrap="square" lIns="626400" tIns="432000" rIns="2124000" bIns="234000" numCol="1" anchor="t" anchorCtr="0" compatLnSpc="1">
            <a:prstTxWarp prst="textNoShape">
              <a:avLst/>
            </a:prstTxWarp>
          </a:bodyPr>
          <a:lstStyle>
            <a:lvl1pPr marL="0" marR="0" indent="0" algn="l" defTabSz="914400" rtl="0" eaLnBrk="1" fontAlgn="base" latinLnBrk="0" hangingPunct="1">
              <a:lnSpc>
                <a:spcPct val="100000"/>
              </a:lnSpc>
              <a:spcBef>
                <a:spcPct val="0"/>
              </a:spcBef>
              <a:spcAft>
                <a:spcPct val="0"/>
              </a:spcAft>
              <a:buClrTx/>
              <a:buSzTx/>
              <a:buFontTx/>
              <a:buNone/>
              <a:tabLst/>
              <a:defRPr lang="de-DE"/>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de-DE" dirty="0"/>
              <a:t>Titelmasterformat durch Klicken bearbeiten</a:t>
            </a:r>
            <a:endParaRPr kumimoji="0" lang="en-US" sz="2000" b="1" i="0" u="none" strike="noStrike" kern="0" cap="none" spc="0" normalizeH="0" baseline="0" noProof="0" dirty="0">
              <a:ln>
                <a:noFill/>
              </a:ln>
              <a:solidFill>
                <a:srgbClr val="000000"/>
              </a:solidFill>
              <a:effectLst/>
              <a:uLnTx/>
              <a:uFillTx/>
              <a:latin typeface="Arial" pitchFamily="34" charset="0"/>
              <a:ea typeface="+mj-ea"/>
              <a:cs typeface="Arial" pitchFamily="34" charset="0"/>
            </a:endParaRPr>
          </a:p>
        </p:txBody>
      </p:sp>
      <p:sp>
        <p:nvSpPr>
          <p:cNvPr id="3" name="cdtContent Placeholder 2 Id3"/>
          <p:cNvSpPr>
            <a:spLocks noGrp="1"/>
          </p:cNvSpPr>
          <p:nvPr>
            <p:ph sz="half" idx="1"/>
            <p:custDataLst>
              <p:tags r:id="rId3"/>
            </p:custDataLst>
          </p:nvPr>
        </p:nvSpPr>
        <p:spPr>
          <a:xfrm>
            <a:off x="627063" y="1440000"/>
            <a:ext cx="5472112" cy="4752000"/>
          </a:xfrm>
          <a:noFill/>
          <a:ln w="9525">
            <a:noFill/>
            <a:miter lim="800000"/>
            <a:headEnd/>
            <a:tailEnd/>
          </a:ln>
        </p:spPr>
        <p:txBody>
          <a:bodyPr vert="horz" wrap="square" lIns="0" tIns="0" rIns="0" bIns="0" numCol="1" anchor="t" anchorCtr="0" compatLnSpc="1">
            <a:prstTxWarp prst="textNoShape">
              <a:avLst/>
            </a:prstTxWarp>
          </a:bodyPr>
          <a:lstStyle>
            <a:lvl1pPr marL="0" marR="0" indent="0" algn="l" defTabSz="914400" rtl="0" eaLnBrk="1" fontAlgn="base" latinLnBrk="0" hangingPunct="1">
              <a:lnSpc>
                <a:spcPct val="110000"/>
              </a:lnSpc>
              <a:spcBef>
                <a:spcPct val="0"/>
              </a:spcBef>
              <a:spcAft>
                <a:spcPct val="0"/>
              </a:spcAft>
              <a:buClr>
                <a:srgbClr val="879BAA"/>
              </a:buClr>
              <a:buSzTx/>
              <a:buFont typeface="Arial" pitchFamily="34" charset="0"/>
              <a:buNone/>
              <a:tabLst/>
              <a:defRPr lang="de-DE"/>
            </a:lvl1pPr>
            <a:lvl2pPr marL="179388" marR="0" indent="-177800" algn="l" defTabSz="914400" rtl="0" eaLnBrk="1" fontAlgn="base" latinLnBrk="0" hangingPunct="1">
              <a:lnSpc>
                <a:spcPct val="110000"/>
              </a:lnSpc>
              <a:spcBef>
                <a:spcPct val="0"/>
              </a:spcBef>
              <a:spcAft>
                <a:spcPct val="0"/>
              </a:spcAft>
              <a:buClr>
                <a:srgbClr val="879BAA"/>
              </a:buClr>
              <a:buSzTx/>
              <a:buFontTx/>
              <a:buChar char="•"/>
              <a:tabLst/>
              <a:defRPr lang="de-DE" smtClean="0"/>
            </a:lvl2pPr>
            <a:lvl3pPr marL="358775" marR="0" indent="-177800" algn="l" defTabSz="914400" rtl="0" eaLnBrk="1" fontAlgn="base" latinLnBrk="0" hangingPunct="1">
              <a:lnSpc>
                <a:spcPct val="110000"/>
              </a:lnSpc>
              <a:spcBef>
                <a:spcPct val="0"/>
              </a:spcBef>
              <a:spcAft>
                <a:spcPct val="0"/>
              </a:spcAft>
              <a:buClr>
                <a:srgbClr val="879BAA"/>
              </a:buClr>
              <a:buSzTx/>
              <a:buFontTx/>
              <a:buChar char="•"/>
              <a:tabLst/>
              <a:defRPr lang="de-DE" smtClean="0"/>
            </a:lvl3pPr>
            <a:lvl4pPr marL="538163" marR="0" indent="-177800" algn="l" defTabSz="914400" rtl="0" eaLnBrk="1" fontAlgn="base" latinLnBrk="0" hangingPunct="1">
              <a:lnSpc>
                <a:spcPct val="110000"/>
              </a:lnSpc>
              <a:spcBef>
                <a:spcPct val="0"/>
              </a:spcBef>
              <a:spcAft>
                <a:spcPct val="0"/>
              </a:spcAft>
              <a:buClr>
                <a:srgbClr val="879BAA"/>
              </a:buClr>
              <a:buSzTx/>
              <a:buFontTx/>
              <a:buChar char="•"/>
              <a:tabLst/>
              <a:defRPr lang="de-DE" smtClean="0"/>
            </a:lvl4pPr>
            <a:lvl5pPr marL="717550" marR="0" indent="-177800" algn="l" defTabSz="914400" rtl="0" eaLnBrk="1" fontAlgn="base" latinLnBrk="0" hangingPunct="1">
              <a:lnSpc>
                <a:spcPct val="110000"/>
              </a:lnSpc>
              <a:spcBef>
                <a:spcPct val="0"/>
              </a:spcBef>
              <a:spcAft>
                <a:spcPct val="0"/>
              </a:spcAft>
              <a:buClr>
                <a:srgbClr val="879BAA"/>
              </a:buClr>
              <a:buSzTx/>
              <a:buFontTx/>
              <a:buChar char="•"/>
              <a:tabLst/>
              <a:defRPr lang="de-DE"/>
            </a:lvl5pPr>
          </a:lstStyle>
          <a:p>
            <a:pPr marL="0" marR="0" lvl="0" indent="0" algn="l" defTabSz="914400" rtl="0" eaLnBrk="1" fontAlgn="base" latinLnBrk="0" hangingPunct="1">
              <a:lnSpc>
                <a:spcPct val="110000"/>
              </a:lnSpc>
              <a:spcBef>
                <a:spcPct val="0"/>
              </a:spcBef>
              <a:spcAft>
                <a:spcPct val="0"/>
              </a:spcAft>
              <a:buClr>
                <a:srgbClr val="879BAA"/>
              </a:buClr>
              <a:buSzTx/>
              <a:buFont typeface="Arial" pitchFamily="34" charset="0"/>
              <a:buNone/>
              <a:tabLst/>
              <a:defRPr/>
            </a:pPr>
            <a:r>
              <a:rPr kumimoji="0" lang="en-US" sz="1800" b="0" i="0" u="none" strike="noStrike" kern="0" cap="none" spc="0" normalizeH="0" baseline="0" noProof="0" dirty="0" err="1">
                <a:ln>
                  <a:noFill/>
                </a:ln>
                <a:solidFill>
                  <a:srgbClr val="000000"/>
                </a:solidFill>
                <a:effectLst/>
                <a:uLnTx/>
                <a:uFillTx/>
                <a:latin typeface="Arial" pitchFamily="34" charset="0"/>
                <a:ea typeface="+mn-ea"/>
                <a:cs typeface="Arial" pitchFamily="34" charset="0"/>
              </a:rPr>
              <a:t>Textmasterformat</a:t>
            </a:r>
            <a:r>
              <a:rPr kumimoji="0" lang="en-US" sz="1800" b="0" i="0" u="none" strike="noStrike" kern="0" cap="none" spc="0" normalizeH="0" baseline="0" noProof="0" dirty="0">
                <a:ln>
                  <a:noFill/>
                </a:ln>
                <a:solidFill>
                  <a:srgbClr val="000000"/>
                </a:solidFill>
                <a:effectLst/>
                <a:uLnTx/>
                <a:uFillTx/>
                <a:latin typeface="Arial" pitchFamily="34" charset="0"/>
                <a:ea typeface="+mn-ea"/>
                <a:cs typeface="Arial" pitchFamily="34" charset="0"/>
              </a:rPr>
              <a:t> </a:t>
            </a:r>
            <a:r>
              <a:rPr kumimoji="0" lang="en-US" sz="1800" b="0" i="0" u="none" strike="noStrike" kern="0" cap="none" spc="0" normalizeH="0" baseline="0" noProof="0" dirty="0" err="1">
                <a:ln>
                  <a:noFill/>
                </a:ln>
                <a:solidFill>
                  <a:srgbClr val="000000"/>
                </a:solidFill>
                <a:effectLst/>
                <a:uLnTx/>
                <a:uFillTx/>
                <a:latin typeface="Arial" pitchFamily="34" charset="0"/>
                <a:ea typeface="+mn-ea"/>
                <a:cs typeface="Arial" pitchFamily="34" charset="0"/>
              </a:rPr>
              <a:t>bearbeiten</a:t>
            </a:r>
            <a:endParaRPr kumimoji="0" lang="en-US" sz="1800" b="0" i="0" u="none" strike="noStrike" kern="0" cap="none" spc="0" normalizeH="0" baseline="0" noProof="0" dirty="0">
              <a:ln>
                <a:noFill/>
              </a:ln>
              <a:solidFill>
                <a:srgbClr val="000000"/>
              </a:solidFill>
              <a:effectLst/>
              <a:uLnTx/>
              <a:uFillTx/>
              <a:latin typeface="Arial" pitchFamily="34" charset="0"/>
              <a:ea typeface="+mn-ea"/>
              <a:cs typeface="Arial" pitchFamily="34" charset="0"/>
            </a:endParaRP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dtContent Placeholder 3 Id4"/>
          <p:cNvSpPr>
            <a:spLocks noGrp="1"/>
          </p:cNvSpPr>
          <p:nvPr>
            <p:ph sz="half" idx="2"/>
            <p:custDataLst>
              <p:tags r:id="rId4"/>
            </p:custDataLst>
          </p:nvPr>
        </p:nvSpPr>
        <p:spPr>
          <a:xfrm>
            <a:off x="6243638" y="1440000"/>
            <a:ext cx="5472112" cy="4752000"/>
          </a:xfrm>
          <a:noFill/>
          <a:ln w="9525">
            <a:noFill/>
            <a:miter lim="800000"/>
            <a:headEnd/>
            <a:tailEnd/>
          </a:ln>
        </p:spPr>
        <p:txBody>
          <a:bodyPr vert="horz" wrap="square" lIns="0" tIns="0" rIns="0" bIns="0" numCol="1" anchor="t" anchorCtr="0" compatLnSpc="1">
            <a:prstTxWarp prst="textNoShape">
              <a:avLst/>
            </a:prstTxWarp>
          </a:bodyPr>
          <a:lstStyle>
            <a:lvl1pPr marL="0" marR="0" indent="0" algn="l" defTabSz="914400" rtl="0" eaLnBrk="1" fontAlgn="base" latinLnBrk="0" hangingPunct="1">
              <a:lnSpc>
                <a:spcPct val="110000"/>
              </a:lnSpc>
              <a:spcBef>
                <a:spcPct val="0"/>
              </a:spcBef>
              <a:spcAft>
                <a:spcPct val="0"/>
              </a:spcAft>
              <a:buClr>
                <a:srgbClr val="879BAA"/>
              </a:buClr>
              <a:buSzTx/>
              <a:buFont typeface="Arial" pitchFamily="34" charset="0"/>
              <a:buNone/>
              <a:tabLst/>
              <a:defRPr lang="de-DE"/>
            </a:lvl1pPr>
            <a:lvl2pPr marL="179388" marR="0" indent="-177800" algn="l" defTabSz="914400" rtl="0" eaLnBrk="1" fontAlgn="base" latinLnBrk="0" hangingPunct="1">
              <a:lnSpc>
                <a:spcPct val="110000"/>
              </a:lnSpc>
              <a:spcBef>
                <a:spcPct val="0"/>
              </a:spcBef>
              <a:spcAft>
                <a:spcPct val="0"/>
              </a:spcAft>
              <a:buClr>
                <a:srgbClr val="879BAA"/>
              </a:buClr>
              <a:buSzTx/>
              <a:buFontTx/>
              <a:buChar char="•"/>
              <a:tabLst/>
              <a:defRPr lang="de-DE" smtClean="0"/>
            </a:lvl2pPr>
            <a:lvl3pPr marL="358775" marR="0" indent="-177800" algn="l" defTabSz="914400" rtl="0" eaLnBrk="1" fontAlgn="base" latinLnBrk="0" hangingPunct="1">
              <a:lnSpc>
                <a:spcPct val="110000"/>
              </a:lnSpc>
              <a:spcBef>
                <a:spcPct val="0"/>
              </a:spcBef>
              <a:spcAft>
                <a:spcPct val="0"/>
              </a:spcAft>
              <a:buClr>
                <a:srgbClr val="879BAA"/>
              </a:buClr>
              <a:buSzTx/>
              <a:buFontTx/>
              <a:buChar char="•"/>
              <a:tabLst/>
              <a:defRPr lang="de-DE" smtClean="0"/>
            </a:lvl3pPr>
            <a:lvl4pPr marL="538163" marR="0" indent="-177800" algn="l" defTabSz="914400" rtl="0" eaLnBrk="1" fontAlgn="base" latinLnBrk="0" hangingPunct="1">
              <a:lnSpc>
                <a:spcPct val="110000"/>
              </a:lnSpc>
              <a:spcBef>
                <a:spcPct val="0"/>
              </a:spcBef>
              <a:spcAft>
                <a:spcPct val="0"/>
              </a:spcAft>
              <a:buClr>
                <a:srgbClr val="879BAA"/>
              </a:buClr>
              <a:buSzTx/>
              <a:buFontTx/>
              <a:buChar char="•"/>
              <a:tabLst/>
              <a:defRPr lang="de-DE" smtClean="0"/>
            </a:lvl4pPr>
            <a:lvl5pPr marL="717550" marR="0" indent="-177800" algn="l" defTabSz="914400" rtl="0" eaLnBrk="1" fontAlgn="base" latinLnBrk="0" hangingPunct="1">
              <a:lnSpc>
                <a:spcPct val="110000"/>
              </a:lnSpc>
              <a:spcBef>
                <a:spcPct val="0"/>
              </a:spcBef>
              <a:spcAft>
                <a:spcPct val="0"/>
              </a:spcAft>
              <a:buClr>
                <a:srgbClr val="879BAA"/>
              </a:buClr>
              <a:buSzTx/>
              <a:buFontTx/>
              <a:buChar char="•"/>
              <a:tabLst/>
              <a:defRPr lang="de-DE"/>
            </a:lvl5pPr>
          </a:lstStyle>
          <a:p>
            <a:pPr marL="0" marR="0" lvl="0" indent="0" algn="l" defTabSz="914400" rtl="0" eaLnBrk="1" fontAlgn="base" latinLnBrk="0" hangingPunct="1">
              <a:lnSpc>
                <a:spcPct val="110000"/>
              </a:lnSpc>
              <a:spcBef>
                <a:spcPct val="0"/>
              </a:spcBef>
              <a:spcAft>
                <a:spcPct val="0"/>
              </a:spcAft>
              <a:buClr>
                <a:srgbClr val="879BAA"/>
              </a:buClr>
              <a:buSzTx/>
              <a:buFont typeface="Arial" pitchFamily="34" charset="0"/>
              <a:buNone/>
              <a:tabLst/>
              <a:defRPr/>
            </a:pPr>
            <a:r>
              <a:rPr kumimoji="0" lang="en-US" sz="1800" b="0" i="0" u="none" strike="noStrike" kern="0" cap="none" spc="0" normalizeH="0" baseline="0" noProof="0" dirty="0" err="1">
                <a:ln>
                  <a:noFill/>
                </a:ln>
                <a:solidFill>
                  <a:srgbClr val="000000"/>
                </a:solidFill>
                <a:effectLst/>
                <a:uLnTx/>
                <a:uFillTx/>
                <a:latin typeface="Arial" pitchFamily="34" charset="0"/>
                <a:ea typeface="+mn-ea"/>
                <a:cs typeface="Arial" pitchFamily="34" charset="0"/>
              </a:rPr>
              <a:t>Textmasterformat</a:t>
            </a:r>
            <a:r>
              <a:rPr kumimoji="0" lang="en-US" sz="1800" b="0" i="0" u="none" strike="noStrike" kern="0" cap="none" spc="0" normalizeH="0" baseline="0" noProof="0" dirty="0">
                <a:ln>
                  <a:noFill/>
                </a:ln>
                <a:solidFill>
                  <a:srgbClr val="000000"/>
                </a:solidFill>
                <a:effectLst/>
                <a:uLnTx/>
                <a:uFillTx/>
                <a:latin typeface="Arial" pitchFamily="34" charset="0"/>
                <a:ea typeface="+mn-ea"/>
                <a:cs typeface="Arial" pitchFamily="34" charset="0"/>
              </a:rPr>
              <a:t> </a:t>
            </a:r>
            <a:r>
              <a:rPr kumimoji="0" lang="en-US" sz="1800" b="0" i="0" u="none" strike="noStrike" kern="0" cap="none" spc="0" normalizeH="0" baseline="0" noProof="0" dirty="0" err="1">
                <a:ln>
                  <a:noFill/>
                </a:ln>
                <a:solidFill>
                  <a:srgbClr val="000000"/>
                </a:solidFill>
                <a:effectLst/>
                <a:uLnTx/>
                <a:uFillTx/>
                <a:latin typeface="Arial" pitchFamily="34" charset="0"/>
                <a:ea typeface="+mn-ea"/>
                <a:cs typeface="Arial" pitchFamily="34" charset="0"/>
              </a:rPr>
              <a:t>bearbeiten</a:t>
            </a:r>
            <a:endParaRPr kumimoji="0" lang="en-US" sz="1800" b="0" i="0" u="none" strike="noStrike" kern="0" cap="none" spc="0" normalizeH="0" baseline="0" noProof="0" dirty="0">
              <a:ln>
                <a:noFill/>
              </a:ln>
              <a:solidFill>
                <a:srgbClr val="000000"/>
              </a:solidFill>
              <a:effectLst/>
              <a:uLnTx/>
              <a:uFillTx/>
              <a:latin typeface="Arial" pitchFamily="34" charset="0"/>
              <a:ea typeface="+mn-ea"/>
              <a:cs typeface="Arial" pitchFamily="34" charset="0"/>
            </a:endParaRP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33"/>
          <p:cNvGrpSpPr>
            <a:grpSpLocks noChangeAspect="1"/>
          </p:cNvGrpSpPr>
          <p:nvPr userDrawn="1"/>
        </p:nvGrpSpPr>
        <p:grpSpPr bwMode="auto">
          <a:xfrm>
            <a:off x="9555163" y="323850"/>
            <a:ext cx="2159000" cy="914400"/>
            <a:chOff x="6019" y="204"/>
            <a:chExt cx="1360" cy="576"/>
          </a:xfrm>
        </p:grpSpPr>
        <p:sp>
          <p:nvSpPr>
            <p:cNvPr id="8" name="AutoShape 32"/>
            <p:cNvSpPr>
              <a:spLocks noChangeAspect="1" noChangeArrowheads="1" noTextEdit="1"/>
            </p:cNvSpPr>
            <p:nvPr userDrawn="1"/>
          </p:nvSpPr>
          <p:spPr bwMode="auto">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 name="Rectangle 34"/>
            <p:cNvSpPr>
              <a:spLocks noChangeArrowheads="1"/>
            </p:cNvSpPr>
            <p:nvPr userDrawn="1"/>
          </p:nvSpPr>
          <p:spPr bwMode="auto">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0" name="Freeform 35"/>
            <p:cNvSpPr>
              <a:spLocks/>
            </p:cNvSpPr>
            <p:nvPr userDrawn="1"/>
          </p:nvSpPr>
          <p:spPr bwMode="auto">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 name="Freeform 36"/>
            <p:cNvSpPr>
              <a:spLocks/>
            </p:cNvSpPr>
            <p:nvPr userDrawn="1"/>
          </p:nvSpPr>
          <p:spPr bwMode="auto">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37"/>
            <p:cNvSpPr>
              <a:spLocks/>
            </p:cNvSpPr>
            <p:nvPr userDrawn="1"/>
          </p:nvSpPr>
          <p:spPr bwMode="auto">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3" name="Freeform 38"/>
            <p:cNvSpPr>
              <a:spLocks/>
            </p:cNvSpPr>
            <p:nvPr userDrawn="1"/>
          </p:nvSpPr>
          <p:spPr bwMode="auto">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4" name="Freeform 39"/>
            <p:cNvSpPr>
              <a:spLocks/>
            </p:cNvSpPr>
            <p:nvPr userDrawn="1"/>
          </p:nvSpPr>
          <p:spPr bwMode="auto">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5" name="Freeform 40"/>
            <p:cNvSpPr>
              <a:spLocks/>
            </p:cNvSpPr>
            <p:nvPr userDrawn="1"/>
          </p:nvSpPr>
          <p:spPr bwMode="auto">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 name="Freeform 41"/>
            <p:cNvSpPr>
              <a:spLocks/>
            </p:cNvSpPr>
            <p:nvPr userDrawn="1"/>
          </p:nvSpPr>
          <p:spPr bwMode="auto">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 name="Freeform 42"/>
            <p:cNvSpPr>
              <a:spLocks/>
            </p:cNvSpPr>
            <p:nvPr userDrawn="1"/>
          </p:nvSpPr>
          <p:spPr bwMode="auto">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 name="Freeform 43"/>
            <p:cNvSpPr>
              <a:spLocks/>
            </p:cNvSpPr>
            <p:nvPr userDrawn="1"/>
          </p:nvSpPr>
          <p:spPr bwMode="auto">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9" name="Freeform 44"/>
            <p:cNvSpPr>
              <a:spLocks/>
            </p:cNvSpPr>
            <p:nvPr userDrawn="1"/>
          </p:nvSpPr>
          <p:spPr bwMode="auto">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Freeform 45"/>
            <p:cNvSpPr>
              <a:spLocks/>
            </p:cNvSpPr>
            <p:nvPr userDrawn="1"/>
          </p:nvSpPr>
          <p:spPr bwMode="auto">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1" name="Freeform 46"/>
            <p:cNvSpPr>
              <a:spLocks/>
            </p:cNvSpPr>
            <p:nvPr userDrawn="1"/>
          </p:nvSpPr>
          <p:spPr bwMode="auto">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2" name="Freeform 47"/>
            <p:cNvSpPr>
              <a:spLocks/>
            </p:cNvSpPr>
            <p:nvPr userDrawn="1"/>
          </p:nvSpPr>
          <p:spPr bwMode="auto">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3" name="Freeform 48"/>
            <p:cNvSpPr>
              <a:spLocks/>
            </p:cNvSpPr>
            <p:nvPr userDrawn="1"/>
          </p:nvSpPr>
          <p:spPr bwMode="auto">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4" name="Freeform 49"/>
            <p:cNvSpPr>
              <a:spLocks/>
            </p:cNvSpPr>
            <p:nvPr userDrawn="1"/>
          </p:nvSpPr>
          <p:spPr bwMode="auto">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5" name="Freeform 50"/>
            <p:cNvSpPr>
              <a:spLocks/>
            </p:cNvSpPr>
            <p:nvPr userDrawn="1"/>
          </p:nvSpPr>
          <p:spPr bwMode="auto">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6" name="Freeform 51"/>
            <p:cNvSpPr>
              <a:spLocks/>
            </p:cNvSpPr>
            <p:nvPr userDrawn="1"/>
          </p:nvSpPr>
          <p:spPr bwMode="auto">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7" name="Freeform 52"/>
            <p:cNvSpPr>
              <a:spLocks/>
            </p:cNvSpPr>
            <p:nvPr userDrawn="1"/>
          </p:nvSpPr>
          <p:spPr bwMode="auto">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8" name="Freeform 53"/>
            <p:cNvSpPr>
              <a:spLocks/>
            </p:cNvSpPr>
            <p:nvPr userDrawn="1"/>
          </p:nvSpPr>
          <p:spPr bwMode="auto">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9" name="Freeform 54"/>
            <p:cNvSpPr>
              <a:spLocks/>
            </p:cNvSpPr>
            <p:nvPr userDrawn="1"/>
          </p:nvSpPr>
          <p:spPr bwMode="auto">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0" name="Freeform 55"/>
            <p:cNvSpPr>
              <a:spLocks/>
            </p:cNvSpPr>
            <p:nvPr userDrawn="1"/>
          </p:nvSpPr>
          <p:spPr bwMode="auto">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1" name="Freeform 56"/>
            <p:cNvSpPr>
              <a:spLocks/>
            </p:cNvSpPr>
            <p:nvPr userDrawn="1"/>
          </p:nvSpPr>
          <p:spPr bwMode="auto">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 name="Freeform 57"/>
            <p:cNvSpPr>
              <a:spLocks/>
            </p:cNvSpPr>
            <p:nvPr userDrawn="1"/>
          </p:nvSpPr>
          <p:spPr bwMode="auto">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3" name="Freeform 58"/>
            <p:cNvSpPr>
              <a:spLocks/>
            </p:cNvSpPr>
            <p:nvPr userDrawn="1"/>
          </p:nvSpPr>
          <p:spPr bwMode="auto">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4" name="Freeform 59"/>
            <p:cNvSpPr>
              <a:spLocks/>
            </p:cNvSpPr>
            <p:nvPr userDrawn="1"/>
          </p:nvSpPr>
          <p:spPr bwMode="auto">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Tree>
    <p:custDataLst>
      <p:custData r:id="rId1"/>
    </p:custDataLst>
    <p:extLst>
      <p:ext uri="{BB962C8B-B14F-4D97-AF65-F5344CB8AC3E}">
        <p14:creationId xmlns:p14="http://schemas.microsoft.com/office/powerpoint/2010/main" val="16070859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s, two image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dirty="0"/>
              <a:t>Titelmasterformat durch Klicken bearbeiten</a:t>
            </a:r>
            <a:endParaRPr lang="fr-FR" dirty="0"/>
          </a:p>
        </p:txBody>
      </p:sp>
      <p:sp>
        <p:nvSpPr>
          <p:cNvPr id="3" name="cdtContent Placeholder 2 Id3"/>
          <p:cNvSpPr>
            <a:spLocks noGrp="1"/>
          </p:cNvSpPr>
          <p:nvPr>
            <p:ph sz="half" idx="1"/>
            <p:custDataLst>
              <p:tags r:id="rId1"/>
            </p:custDataLst>
          </p:nvPr>
        </p:nvSpPr>
        <p:spPr>
          <a:xfrm>
            <a:off x="627063" y="1440000"/>
            <a:ext cx="5472112" cy="4752000"/>
          </a:xfrm>
          <a:noFill/>
          <a:ln w="9525">
            <a:noFill/>
            <a:miter lim="800000"/>
            <a:headEnd/>
            <a:tailEnd/>
          </a:ln>
        </p:spPr>
        <p:txBody>
          <a:bodyPr vert="horz" wrap="square" lIns="0" tIns="0" rIns="0" bIns="0" numCol="1" anchor="t" anchorCtr="0" compatLnSpc="1">
            <a:prstTxWarp prst="textNoShape">
              <a:avLst/>
            </a:prstTxWarp>
          </a:bodyPr>
          <a:lstStyle>
            <a:lvl1pPr marL="0" marR="0" indent="0" algn="l" defTabSz="914400" rtl="0" eaLnBrk="1" fontAlgn="base" latinLnBrk="0" hangingPunct="1">
              <a:lnSpc>
                <a:spcPct val="110000"/>
              </a:lnSpc>
              <a:spcBef>
                <a:spcPct val="0"/>
              </a:spcBef>
              <a:spcAft>
                <a:spcPct val="0"/>
              </a:spcAft>
              <a:buClr>
                <a:srgbClr val="879BAA"/>
              </a:buClr>
              <a:buSzTx/>
              <a:buFont typeface="Arial" pitchFamily="34" charset="0"/>
              <a:buNone/>
              <a:tabLst/>
              <a:defRPr lang="de-DE"/>
            </a:lvl1pPr>
            <a:lvl2pPr marL="179388" marR="0" indent="-177800" algn="l" defTabSz="914400" rtl="0" eaLnBrk="1" fontAlgn="base" latinLnBrk="0" hangingPunct="1">
              <a:lnSpc>
                <a:spcPct val="110000"/>
              </a:lnSpc>
              <a:spcBef>
                <a:spcPct val="0"/>
              </a:spcBef>
              <a:spcAft>
                <a:spcPct val="0"/>
              </a:spcAft>
              <a:buClr>
                <a:srgbClr val="879BAA"/>
              </a:buClr>
              <a:buSzTx/>
              <a:buFontTx/>
              <a:buChar char="•"/>
              <a:tabLst/>
              <a:defRPr lang="de-DE" smtClean="0"/>
            </a:lvl2pPr>
            <a:lvl3pPr marL="358775" marR="0" indent="-177800" algn="l" defTabSz="914400" rtl="0" eaLnBrk="1" fontAlgn="base" latinLnBrk="0" hangingPunct="1">
              <a:lnSpc>
                <a:spcPct val="110000"/>
              </a:lnSpc>
              <a:spcBef>
                <a:spcPct val="0"/>
              </a:spcBef>
              <a:spcAft>
                <a:spcPct val="0"/>
              </a:spcAft>
              <a:buClr>
                <a:srgbClr val="879BAA"/>
              </a:buClr>
              <a:buSzTx/>
              <a:buFontTx/>
              <a:buChar char="•"/>
              <a:tabLst/>
              <a:defRPr lang="de-DE" smtClean="0"/>
            </a:lvl3pPr>
            <a:lvl4pPr marL="538163" marR="0" indent="-177800" algn="l" defTabSz="914400" rtl="0" eaLnBrk="1" fontAlgn="base" latinLnBrk="0" hangingPunct="1">
              <a:lnSpc>
                <a:spcPct val="110000"/>
              </a:lnSpc>
              <a:spcBef>
                <a:spcPct val="0"/>
              </a:spcBef>
              <a:spcAft>
                <a:spcPct val="0"/>
              </a:spcAft>
              <a:buClr>
                <a:srgbClr val="879BAA"/>
              </a:buClr>
              <a:buSzTx/>
              <a:buFontTx/>
              <a:buChar char="•"/>
              <a:tabLst/>
              <a:defRPr lang="de-DE" smtClean="0"/>
            </a:lvl4pPr>
            <a:lvl5pPr marL="717550" marR="0" indent="-177800" algn="l" defTabSz="914400" rtl="0" eaLnBrk="1" fontAlgn="base" latinLnBrk="0" hangingPunct="1">
              <a:lnSpc>
                <a:spcPct val="110000"/>
              </a:lnSpc>
              <a:spcBef>
                <a:spcPct val="0"/>
              </a:spcBef>
              <a:spcAft>
                <a:spcPct val="0"/>
              </a:spcAft>
              <a:buClr>
                <a:srgbClr val="879BAA"/>
              </a:buClr>
              <a:buSzTx/>
              <a:buFontTx/>
              <a:buChar char="•"/>
              <a:tabLst/>
              <a:defRPr lang="de-DE"/>
            </a:lvl5pPr>
          </a:lstStyle>
          <a:p>
            <a:pPr marL="0" marR="0" lvl="0" indent="0" algn="l" defTabSz="914400" rtl="0" eaLnBrk="1" fontAlgn="base" latinLnBrk="0" hangingPunct="1">
              <a:lnSpc>
                <a:spcPct val="110000"/>
              </a:lnSpc>
              <a:spcBef>
                <a:spcPct val="0"/>
              </a:spcBef>
              <a:spcAft>
                <a:spcPct val="0"/>
              </a:spcAft>
              <a:buClr>
                <a:srgbClr val="879BAA"/>
              </a:buClr>
              <a:buSzTx/>
              <a:buFont typeface="Arial" pitchFamily="34" charset="0"/>
              <a:buNone/>
              <a:tabLst/>
              <a:defRPr/>
            </a:pPr>
            <a:r>
              <a:rPr kumimoji="0" lang="en-US" sz="1800" b="0" i="0" u="none" strike="noStrike" kern="0" cap="none" spc="0" normalizeH="0" baseline="0" noProof="0" dirty="0" err="1">
                <a:ln>
                  <a:noFill/>
                </a:ln>
                <a:solidFill>
                  <a:srgbClr val="000000"/>
                </a:solidFill>
                <a:effectLst/>
                <a:uLnTx/>
                <a:uFillTx/>
                <a:latin typeface="Arial" pitchFamily="34" charset="0"/>
                <a:ea typeface="+mn-ea"/>
                <a:cs typeface="Arial" pitchFamily="34" charset="0"/>
              </a:rPr>
              <a:t>Textmasterformat</a:t>
            </a:r>
            <a:r>
              <a:rPr kumimoji="0" lang="en-US" sz="1800" b="0" i="0" u="none" strike="noStrike" kern="0" cap="none" spc="0" normalizeH="0" baseline="0" noProof="0" dirty="0">
                <a:ln>
                  <a:noFill/>
                </a:ln>
                <a:solidFill>
                  <a:srgbClr val="000000"/>
                </a:solidFill>
                <a:effectLst/>
                <a:uLnTx/>
                <a:uFillTx/>
                <a:latin typeface="Arial" pitchFamily="34" charset="0"/>
                <a:ea typeface="+mn-ea"/>
                <a:cs typeface="Arial" pitchFamily="34" charset="0"/>
              </a:rPr>
              <a:t> </a:t>
            </a:r>
            <a:r>
              <a:rPr kumimoji="0" lang="en-US" sz="1800" b="0" i="0" u="none" strike="noStrike" kern="0" cap="none" spc="0" normalizeH="0" baseline="0" noProof="0" dirty="0" err="1">
                <a:ln>
                  <a:noFill/>
                </a:ln>
                <a:solidFill>
                  <a:srgbClr val="000000"/>
                </a:solidFill>
                <a:effectLst/>
                <a:uLnTx/>
                <a:uFillTx/>
                <a:latin typeface="Arial" pitchFamily="34" charset="0"/>
                <a:ea typeface="+mn-ea"/>
                <a:cs typeface="Arial" pitchFamily="34" charset="0"/>
              </a:rPr>
              <a:t>bearbeiten</a:t>
            </a:r>
            <a:endParaRPr kumimoji="0" lang="en-US" sz="1800" b="0" i="0" u="none" strike="noStrike" kern="0" cap="none" spc="0" normalizeH="0" baseline="0" noProof="0" dirty="0">
              <a:ln>
                <a:noFill/>
              </a:ln>
              <a:solidFill>
                <a:srgbClr val="000000"/>
              </a:solidFill>
              <a:effectLst/>
              <a:uLnTx/>
              <a:uFillTx/>
              <a:latin typeface="Arial" pitchFamily="34" charset="0"/>
              <a:ea typeface="+mn-ea"/>
              <a:cs typeface="Arial" pitchFamily="34" charset="0"/>
            </a:endParaRP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Bildplatzhalter 4"/>
          <p:cNvSpPr>
            <a:spLocks noGrp="1"/>
          </p:cNvSpPr>
          <p:nvPr>
            <p:ph type="pic" sz="quarter" idx="10"/>
          </p:nvPr>
        </p:nvSpPr>
        <p:spPr>
          <a:xfrm>
            <a:off x="6243637" y="1440000"/>
            <a:ext cx="5472000" cy="2304000"/>
          </a:xfrm>
        </p:spPr>
        <p:txBody>
          <a:bodyPr tIns="648000"/>
          <a:lstStyle>
            <a:lvl1pPr algn="ctr">
              <a:defRPr/>
            </a:lvl1pPr>
          </a:lstStyle>
          <a:p>
            <a:endParaRPr lang="fr-FR"/>
          </a:p>
        </p:txBody>
      </p:sp>
      <p:sp>
        <p:nvSpPr>
          <p:cNvPr id="6" name="Bildplatzhalter 4"/>
          <p:cNvSpPr>
            <a:spLocks noGrp="1"/>
          </p:cNvSpPr>
          <p:nvPr>
            <p:ph type="pic" sz="quarter" idx="11"/>
          </p:nvPr>
        </p:nvSpPr>
        <p:spPr>
          <a:xfrm>
            <a:off x="6243637" y="3888000"/>
            <a:ext cx="5472000" cy="2304000"/>
          </a:xfrm>
        </p:spPr>
        <p:txBody>
          <a:bodyPr tIns="648000"/>
          <a:lstStyle>
            <a:lvl1pPr algn="ctr">
              <a:defRPr/>
            </a:lvl1pPr>
          </a:lstStyle>
          <a:p>
            <a:endParaRPr lang="fr-FR" dirty="0"/>
          </a:p>
        </p:txBody>
      </p:sp>
      <p:grpSp>
        <p:nvGrpSpPr>
          <p:cNvPr id="7" name="Group 33"/>
          <p:cNvGrpSpPr>
            <a:grpSpLocks noChangeAspect="1"/>
          </p:cNvGrpSpPr>
          <p:nvPr userDrawn="1"/>
        </p:nvGrpSpPr>
        <p:grpSpPr bwMode="auto">
          <a:xfrm>
            <a:off x="9555163" y="323850"/>
            <a:ext cx="2159000" cy="914400"/>
            <a:chOff x="6019" y="204"/>
            <a:chExt cx="1360" cy="576"/>
          </a:xfrm>
        </p:grpSpPr>
        <p:sp>
          <p:nvSpPr>
            <p:cNvPr id="9" name="AutoShape 32"/>
            <p:cNvSpPr>
              <a:spLocks noChangeAspect="1" noChangeArrowheads="1" noTextEdit="1"/>
            </p:cNvSpPr>
            <p:nvPr userDrawn="1"/>
          </p:nvSpPr>
          <p:spPr bwMode="auto">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0" name="Rectangle 34"/>
            <p:cNvSpPr>
              <a:spLocks noChangeArrowheads="1"/>
            </p:cNvSpPr>
            <p:nvPr userDrawn="1"/>
          </p:nvSpPr>
          <p:spPr bwMode="auto">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 name="Freeform 35"/>
            <p:cNvSpPr>
              <a:spLocks/>
            </p:cNvSpPr>
            <p:nvPr userDrawn="1"/>
          </p:nvSpPr>
          <p:spPr bwMode="auto">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36"/>
            <p:cNvSpPr>
              <a:spLocks/>
            </p:cNvSpPr>
            <p:nvPr userDrawn="1"/>
          </p:nvSpPr>
          <p:spPr bwMode="auto">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3" name="Freeform 37"/>
            <p:cNvSpPr>
              <a:spLocks/>
            </p:cNvSpPr>
            <p:nvPr userDrawn="1"/>
          </p:nvSpPr>
          <p:spPr bwMode="auto">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4" name="Freeform 38"/>
            <p:cNvSpPr>
              <a:spLocks/>
            </p:cNvSpPr>
            <p:nvPr userDrawn="1"/>
          </p:nvSpPr>
          <p:spPr bwMode="auto">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5" name="Freeform 39"/>
            <p:cNvSpPr>
              <a:spLocks/>
            </p:cNvSpPr>
            <p:nvPr userDrawn="1"/>
          </p:nvSpPr>
          <p:spPr bwMode="auto">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 name="Freeform 40"/>
            <p:cNvSpPr>
              <a:spLocks/>
            </p:cNvSpPr>
            <p:nvPr userDrawn="1"/>
          </p:nvSpPr>
          <p:spPr bwMode="auto">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 name="Freeform 41"/>
            <p:cNvSpPr>
              <a:spLocks/>
            </p:cNvSpPr>
            <p:nvPr userDrawn="1"/>
          </p:nvSpPr>
          <p:spPr bwMode="auto">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 name="Freeform 42"/>
            <p:cNvSpPr>
              <a:spLocks/>
            </p:cNvSpPr>
            <p:nvPr userDrawn="1"/>
          </p:nvSpPr>
          <p:spPr bwMode="auto">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9" name="Freeform 43"/>
            <p:cNvSpPr>
              <a:spLocks/>
            </p:cNvSpPr>
            <p:nvPr userDrawn="1"/>
          </p:nvSpPr>
          <p:spPr bwMode="auto">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Freeform 44"/>
            <p:cNvSpPr>
              <a:spLocks/>
            </p:cNvSpPr>
            <p:nvPr userDrawn="1"/>
          </p:nvSpPr>
          <p:spPr bwMode="auto">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1" name="Freeform 45"/>
            <p:cNvSpPr>
              <a:spLocks/>
            </p:cNvSpPr>
            <p:nvPr userDrawn="1"/>
          </p:nvSpPr>
          <p:spPr bwMode="auto">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2" name="Freeform 46"/>
            <p:cNvSpPr>
              <a:spLocks/>
            </p:cNvSpPr>
            <p:nvPr userDrawn="1"/>
          </p:nvSpPr>
          <p:spPr bwMode="auto">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3" name="Freeform 47"/>
            <p:cNvSpPr>
              <a:spLocks/>
            </p:cNvSpPr>
            <p:nvPr userDrawn="1"/>
          </p:nvSpPr>
          <p:spPr bwMode="auto">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4" name="Freeform 48"/>
            <p:cNvSpPr>
              <a:spLocks/>
            </p:cNvSpPr>
            <p:nvPr userDrawn="1"/>
          </p:nvSpPr>
          <p:spPr bwMode="auto">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5" name="Freeform 49"/>
            <p:cNvSpPr>
              <a:spLocks/>
            </p:cNvSpPr>
            <p:nvPr userDrawn="1"/>
          </p:nvSpPr>
          <p:spPr bwMode="auto">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6" name="Freeform 50"/>
            <p:cNvSpPr>
              <a:spLocks/>
            </p:cNvSpPr>
            <p:nvPr userDrawn="1"/>
          </p:nvSpPr>
          <p:spPr bwMode="auto">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7" name="Freeform 51"/>
            <p:cNvSpPr>
              <a:spLocks/>
            </p:cNvSpPr>
            <p:nvPr userDrawn="1"/>
          </p:nvSpPr>
          <p:spPr bwMode="auto">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8" name="Freeform 52"/>
            <p:cNvSpPr>
              <a:spLocks/>
            </p:cNvSpPr>
            <p:nvPr userDrawn="1"/>
          </p:nvSpPr>
          <p:spPr bwMode="auto">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9" name="Freeform 53"/>
            <p:cNvSpPr>
              <a:spLocks/>
            </p:cNvSpPr>
            <p:nvPr userDrawn="1"/>
          </p:nvSpPr>
          <p:spPr bwMode="auto">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0" name="Freeform 54"/>
            <p:cNvSpPr>
              <a:spLocks/>
            </p:cNvSpPr>
            <p:nvPr userDrawn="1"/>
          </p:nvSpPr>
          <p:spPr bwMode="auto">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1" name="Freeform 55"/>
            <p:cNvSpPr>
              <a:spLocks/>
            </p:cNvSpPr>
            <p:nvPr userDrawn="1"/>
          </p:nvSpPr>
          <p:spPr bwMode="auto">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 name="Freeform 56"/>
            <p:cNvSpPr>
              <a:spLocks/>
            </p:cNvSpPr>
            <p:nvPr userDrawn="1"/>
          </p:nvSpPr>
          <p:spPr bwMode="auto">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3" name="Freeform 57"/>
            <p:cNvSpPr>
              <a:spLocks/>
            </p:cNvSpPr>
            <p:nvPr userDrawn="1"/>
          </p:nvSpPr>
          <p:spPr bwMode="auto">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4" name="Freeform 58"/>
            <p:cNvSpPr>
              <a:spLocks/>
            </p:cNvSpPr>
            <p:nvPr userDrawn="1"/>
          </p:nvSpPr>
          <p:spPr bwMode="auto">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5" name="Freeform 59"/>
            <p:cNvSpPr>
              <a:spLocks/>
            </p:cNvSpPr>
            <p:nvPr userDrawn="1"/>
          </p:nvSpPr>
          <p:spPr bwMode="auto">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Tree>
    <p:extLst>
      <p:ext uri="{BB962C8B-B14F-4D97-AF65-F5344CB8AC3E}">
        <p14:creationId xmlns:p14="http://schemas.microsoft.com/office/powerpoint/2010/main" val="17347655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lumns, two images 2">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fr-FR"/>
          </a:p>
        </p:txBody>
      </p:sp>
      <p:sp>
        <p:nvSpPr>
          <p:cNvPr id="3" name="cdtContent Placeholder 2 Id3"/>
          <p:cNvSpPr>
            <a:spLocks noGrp="1"/>
          </p:cNvSpPr>
          <p:nvPr>
            <p:ph sz="half" idx="1"/>
            <p:custDataLst>
              <p:tags r:id="rId1"/>
            </p:custDataLst>
          </p:nvPr>
        </p:nvSpPr>
        <p:spPr>
          <a:xfrm>
            <a:off x="627063" y="1440000"/>
            <a:ext cx="5904000" cy="4752000"/>
          </a:xfrm>
          <a:solidFill>
            <a:schemeClr val="accent2"/>
          </a:solidFill>
          <a:ln w="9525">
            <a:noFill/>
            <a:miter lim="800000"/>
            <a:headEnd/>
            <a:tailEnd/>
          </a:ln>
        </p:spPr>
        <p:txBody>
          <a:bodyPr vert="horz" wrap="square" lIns="288000" tIns="252000" rIns="576000" bIns="252000" numCol="1" anchor="t" anchorCtr="0" compatLnSpc="1">
            <a:prstTxWarp prst="textNoShape">
              <a:avLst/>
            </a:prstTxWarp>
          </a:bodyPr>
          <a:lstStyle>
            <a:lvl1pPr marL="0" marR="0" indent="0" algn="l" defTabSz="914400" rtl="0" eaLnBrk="1" fontAlgn="base" latinLnBrk="0" hangingPunct="1">
              <a:lnSpc>
                <a:spcPct val="110000"/>
              </a:lnSpc>
              <a:spcBef>
                <a:spcPct val="0"/>
              </a:spcBef>
              <a:spcAft>
                <a:spcPct val="0"/>
              </a:spcAft>
              <a:buClr>
                <a:srgbClr val="879BAA"/>
              </a:buClr>
              <a:buSzTx/>
              <a:buFont typeface="Arial" pitchFamily="34" charset="0"/>
              <a:buNone/>
              <a:tabLst/>
              <a:defRPr lang="de-DE"/>
            </a:lvl1pPr>
            <a:lvl2pPr marL="179388" marR="0" indent="-177800" algn="l" defTabSz="914400" rtl="0" eaLnBrk="1" fontAlgn="base" latinLnBrk="0" hangingPunct="1">
              <a:lnSpc>
                <a:spcPct val="110000"/>
              </a:lnSpc>
              <a:spcBef>
                <a:spcPct val="0"/>
              </a:spcBef>
              <a:spcAft>
                <a:spcPct val="0"/>
              </a:spcAft>
              <a:buClr>
                <a:srgbClr val="879BAA"/>
              </a:buClr>
              <a:buSzTx/>
              <a:buFontTx/>
              <a:buChar char="•"/>
              <a:tabLst/>
              <a:defRPr lang="de-DE" smtClean="0"/>
            </a:lvl2pPr>
            <a:lvl3pPr marL="358775" marR="0" indent="-177800" algn="l" defTabSz="914400" rtl="0" eaLnBrk="1" fontAlgn="base" latinLnBrk="0" hangingPunct="1">
              <a:lnSpc>
                <a:spcPct val="110000"/>
              </a:lnSpc>
              <a:spcBef>
                <a:spcPct val="0"/>
              </a:spcBef>
              <a:spcAft>
                <a:spcPct val="0"/>
              </a:spcAft>
              <a:buClr>
                <a:srgbClr val="879BAA"/>
              </a:buClr>
              <a:buSzTx/>
              <a:buFontTx/>
              <a:buChar char="•"/>
              <a:tabLst/>
              <a:defRPr lang="de-DE" smtClean="0"/>
            </a:lvl3pPr>
            <a:lvl4pPr marL="538163" marR="0" indent="-177800" algn="l" defTabSz="914400" rtl="0" eaLnBrk="1" fontAlgn="base" latinLnBrk="0" hangingPunct="1">
              <a:lnSpc>
                <a:spcPct val="110000"/>
              </a:lnSpc>
              <a:spcBef>
                <a:spcPct val="0"/>
              </a:spcBef>
              <a:spcAft>
                <a:spcPct val="0"/>
              </a:spcAft>
              <a:buClr>
                <a:srgbClr val="879BAA"/>
              </a:buClr>
              <a:buSzTx/>
              <a:buFontTx/>
              <a:buChar char="•"/>
              <a:tabLst/>
              <a:defRPr lang="de-DE" smtClean="0"/>
            </a:lvl4pPr>
            <a:lvl5pPr marL="717550" marR="0" indent="-177800" algn="l" defTabSz="914400" rtl="0" eaLnBrk="1" fontAlgn="base" latinLnBrk="0" hangingPunct="1">
              <a:lnSpc>
                <a:spcPct val="110000"/>
              </a:lnSpc>
              <a:spcBef>
                <a:spcPct val="0"/>
              </a:spcBef>
              <a:spcAft>
                <a:spcPct val="0"/>
              </a:spcAft>
              <a:buClr>
                <a:srgbClr val="879BAA"/>
              </a:buClr>
              <a:buSzTx/>
              <a:buFontTx/>
              <a:buChar char="•"/>
              <a:tabLst/>
              <a:defRPr lang="de-DE"/>
            </a:lvl5pPr>
          </a:lstStyle>
          <a:p>
            <a:pPr marL="0" marR="0" lvl="0" indent="0" algn="l" defTabSz="914400" rtl="0" eaLnBrk="1" fontAlgn="base" latinLnBrk="0" hangingPunct="1">
              <a:lnSpc>
                <a:spcPct val="110000"/>
              </a:lnSpc>
              <a:spcBef>
                <a:spcPct val="0"/>
              </a:spcBef>
              <a:spcAft>
                <a:spcPct val="0"/>
              </a:spcAft>
              <a:buClr>
                <a:srgbClr val="879BAA"/>
              </a:buClr>
              <a:buSzTx/>
              <a:buFont typeface="Arial" pitchFamily="34" charset="0"/>
              <a:buNone/>
              <a:tabLst/>
              <a:defRPr/>
            </a:pPr>
            <a:r>
              <a:rPr kumimoji="0" lang="en-US" sz="1800" b="0" i="0" u="none" strike="noStrike" kern="0" cap="none" spc="0" normalizeH="0" baseline="0" noProof="0" dirty="0" err="1">
                <a:ln>
                  <a:noFill/>
                </a:ln>
                <a:solidFill>
                  <a:srgbClr val="000000"/>
                </a:solidFill>
                <a:effectLst/>
                <a:uLnTx/>
                <a:uFillTx/>
                <a:latin typeface="Arial" pitchFamily="34" charset="0"/>
                <a:ea typeface="+mn-ea"/>
                <a:cs typeface="Arial" pitchFamily="34" charset="0"/>
              </a:rPr>
              <a:t>Textmasterformat</a:t>
            </a:r>
            <a:r>
              <a:rPr kumimoji="0" lang="en-US" sz="1800" b="0" i="0" u="none" strike="noStrike" kern="0" cap="none" spc="0" normalizeH="0" baseline="0" noProof="0" dirty="0">
                <a:ln>
                  <a:noFill/>
                </a:ln>
                <a:solidFill>
                  <a:srgbClr val="000000"/>
                </a:solidFill>
                <a:effectLst/>
                <a:uLnTx/>
                <a:uFillTx/>
                <a:latin typeface="Arial" pitchFamily="34" charset="0"/>
                <a:ea typeface="+mn-ea"/>
                <a:cs typeface="Arial" pitchFamily="34" charset="0"/>
              </a:rPr>
              <a:t> </a:t>
            </a:r>
            <a:r>
              <a:rPr kumimoji="0" lang="en-US" sz="1800" b="0" i="0" u="none" strike="noStrike" kern="0" cap="none" spc="0" normalizeH="0" baseline="0" noProof="0" dirty="0" err="1">
                <a:ln>
                  <a:noFill/>
                </a:ln>
                <a:solidFill>
                  <a:srgbClr val="000000"/>
                </a:solidFill>
                <a:effectLst/>
                <a:uLnTx/>
                <a:uFillTx/>
                <a:latin typeface="Arial" pitchFamily="34" charset="0"/>
                <a:ea typeface="+mn-ea"/>
                <a:cs typeface="Arial" pitchFamily="34" charset="0"/>
              </a:rPr>
              <a:t>bearbeiten</a:t>
            </a:r>
            <a:endParaRPr kumimoji="0" lang="en-US" sz="1800" b="0" i="0" u="none" strike="noStrike" kern="0" cap="none" spc="0" normalizeH="0" baseline="0" noProof="0" dirty="0">
              <a:ln>
                <a:noFill/>
              </a:ln>
              <a:solidFill>
                <a:srgbClr val="000000"/>
              </a:solidFill>
              <a:effectLst/>
              <a:uLnTx/>
              <a:uFillTx/>
              <a:latin typeface="Arial" pitchFamily="34" charset="0"/>
              <a:ea typeface="+mn-ea"/>
              <a:cs typeface="Arial" pitchFamily="34" charset="0"/>
            </a:endParaRP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Bildplatzhalter 4"/>
          <p:cNvSpPr>
            <a:spLocks noGrp="1"/>
          </p:cNvSpPr>
          <p:nvPr>
            <p:ph type="pic" sz="quarter" idx="10"/>
          </p:nvPr>
        </p:nvSpPr>
        <p:spPr>
          <a:xfrm>
            <a:off x="6243637" y="1746000"/>
            <a:ext cx="5472000" cy="1998000"/>
          </a:xfrm>
        </p:spPr>
        <p:txBody>
          <a:bodyPr tIns="648000"/>
          <a:lstStyle>
            <a:lvl1pPr algn="ctr">
              <a:defRPr/>
            </a:lvl1pPr>
          </a:lstStyle>
          <a:p>
            <a:endParaRPr lang="fr-FR"/>
          </a:p>
        </p:txBody>
      </p:sp>
      <p:sp>
        <p:nvSpPr>
          <p:cNvPr id="6" name="Bildplatzhalter 4"/>
          <p:cNvSpPr>
            <a:spLocks noGrp="1"/>
          </p:cNvSpPr>
          <p:nvPr>
            <p:ph type="pic" sz="quarter" idx="11"/>
          </p:nvPr>
        </p:nvSpPr>
        <p:spPr>
          <a:xfrm>
            <a:off x="6243637" y="3888000"/>
            <a:ext cx="5472000" cy="1998000"/>
          </a:xfrm>
        </p:spPr>
        <p:txBody>
          <a:bodyPr tIns="648000"/>
          <a:lstStyle>
            <a:lvl1pPr algn="ctr">
              <a:defRPr/>
            </a:lvl1pPr>
          </a:lstStyle>
          <a:p>
            <a:endParaRPr lang="fr-FR" dirty="0"/>
          </a:p>
        </p:txBody>
      </p:sp>
      <p:grpSp>
        <p:nvGrpSpPr>
          <p:cNvPr id="7" name="Group 33"/>
          <p:cNvGrpSpPr>
            <a:grpSpLocks noChangeAspect="1"/>
          </p:cNvGrpSpPr>
          <p:nvPr userDrawn="1"/>
        </p:nvGrpSpPr>
        <p:grpSpPr bwMode="auto">
          <a:xfrm>
            <a:off x="9555163" y="323850"/>
            <a:ext cx="2159000" cy="914400"/>
            <a:chOff x="6019" y="204"/>
            <a:chExt cx="1360" cy="576"/>
          </a:xfrm>
        </p:grpSpPr>
        <p:sp>
          <p:nvSpPr>
            <p:cNvPr id="9" name="AutoShape 32"/>
            <p:cNvSpPr>
              <a:spLocks noChangeAspect="1" noChangeArrowheads="1" noTextEdit="1"/>
            </p:cNvSpPr>
            <p:nvPr userDrawn="1"/>
          </p:nvSpPr>
          <p:spPr bwMode="auto">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0" name="Rectangle 34"/>
            <p:cNvSpPr>
              <a:spLocks noChangeArrowheads="1"/>
            </p:cNvSpPr>
            <p:nvPr userDrawn="1"/>
          </p:nvSpPr>
          <p:spPr bwMode="auto">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 name="Freeform 35"/>
            <p:cNvSpPr>
              <a:spLocks/>
            </p:cNvSpPr>
            <p:nvPr userDrawn="1"/>
          </p:nvSpPr>
          <p:spPr bwMode="auto">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36"/>
            <p:cNvSpPr>
              <a:spLocks/>
            </p:cNvSpPr>
            <p:nvPr userDrawn="1"/>
          </p:nvSpPr>
          <p:spPr bwMode="auto">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3" name="Freeform 37"/>
            <p:cNvSpPr>
              <a:spLocks/>
            </p:cNvSpPr>
            <p:nvPr userDrawn="1"/>
          </p:nvSpPr>
          <p:spPr bwMode="auto">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4" name="Freeform 38"/>
            <p:cNvSpPr>
              <a:spLocks/>
            </p:cNvSpPr>
            <p:nvPr userDrawn="1"/>
          </p:nvSpPr>
          <p:spPr bwMode="auto">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5" name="Freeform 39"/>
            <p:cNvSpPr>
              <a:spLocks/>
            </p:cNvSpPr>
            <p:nvPr userDrawn="1"/>
          </p:nvSpPr>
          <p:spPr bwMode="auto">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 name="Freeform 40"/>
            <p:cNvSpPr>
              <a:spLocks/>
            </p:cNvSpPr>
            <p:nvPr userDrawn="1"/>
          </p:nvSpPr>
          <p:spPr bwMode="auto">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 name="Freeform 41"/>
            <p:cNvSpPr>
              <a:spLocks/>
            </p:cNvSpPr>
            <p:nvPr userDrawn="1"/>
          </p:nvSpPr>
          <p:spPr bwMode="auto">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 name="Freeform 42"/>
            <p:cNvSpPr>
              <a:spLocks/>
            </p:cNvSpPr>
            <p:nvPr userDrawn="1"/>
          </p:nvSpPr>
          <p:spPr bwMode="auto">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9" name="Freeform 43"/>
            <p:cNvSpPr>
              <a:spLocks/>
            </p:cNvSpPr>
            <p:nvPr userDrawn="1"/>
          </p:nvSpPr>
          <p:spPr bwMode="auto">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Freeform 44"/>
            <p:cNvSpPr>
              <a:spLocks/>
            </p:cNvSpPr>
            <p:nvPr userDrawn="1"/>
          </p:nvSpPr>
          <p:spPr bwMode="auto">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1" name="Freeform 45"/>
            <p:cNvSpPr>
              <a:spLocks/>
            </p:cNvSpPr>
            <p:nvPr userDrawn="1"/>
          </p:nvSpPr>
          <p:spPr bwMode="auto">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2" name="Freeform 46"/>
            <p:cNvSpPr>
              <a:spLocks/>
            </p:cNvSpPr>
            <p:nvPr userDrawn="1"/>
          </p:nvSpPr>
          <p:spPr bwMode="auto">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3" name="Freeform 47"/>
            <p:cNvSpPr>
              <a:spLocks/>
            </p:cNvSpPr>
            <p:nvPr userDrawn="1"/>
          </p:nvSpPr>
          <p:spPr bwMode="auto">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4" name="Freeform 48"/>
            <p:cNvSpPr>
              <a:spLocks/>
            </p:cNvSpPr>
            <p:nvPr userDrawn="1"/>
          </p:nvSpPr>
          <p:spPr bwMode="auto">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5" name="Freeform 49"/>
            <p:cNvSpPr>
              <a:spLocks/>
            </p:cNvSpPr>
            <p:nvPr userDrawn="1"/>
          </p:nvSpPr>
          <p:spPr bwMode="auto">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6" name="Freeform 50"/>
            <p:cNvSpPr>
              <a:spLocks/>
            </p:cNvSpPr>
            <p:nvPr userDrawn="1"/>
          </p:nvSpPr>
          <p:spPr bwMode="auto">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7" name="Freeform 51"/>
            <p:cNvSpPr>
              <a:spLocks/>
            </p:cNvSpPr>
            <p:nvPr userDrawn="1"/>
          </p:nvSpPr>
          <p:spPr bwMode="auto">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8" name="Freeform 52"/>
            <p:cNvSpPr>
              <a:spLocks/>
            </p:cNvSpPr>
            <p:nvPr userDrawn="1"/>
          </p:nvSpPr>
          <p:spPr bwMode="auto">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9" name="Freeform 53"/>
            <p:cNvSpPr>
              <a:spLocks/>
            </p:cNvSpPr>
            <p:nvPr userDrawn="1"/>
          </p:nvSpPr>
          <p:spPr bwMode="auto">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0" name="Freeform 54"/>
            <p:cNvSpPr>
              <a:spLocks/>
            </p:cNvSpPr>
            <p:nvPr userDrawn="1"/>
          </p:nvSpPr>
          <p:spPr bwMode="auto">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1" name="Freeform 55"/>
            <p:cNvSpPr>
              <a:spLocks/>
            </p:cNvSpPr>
            <p:nvPr userDrawn="1"/>
          </p:nvSpPr>
          <p:spPr bwMode="auto">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 name="Freeform 56"/>
            <p:cNvSpPr>
              <a:spLocks/>
            </p:cNvSpPr>
            <p:nvPr userDrawn="1"/>
          </p:nvSpPr>
          <p:spPr bwMode="auto">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3" name="Freeform 57"/>
            <p:cNvSpPr>
              <a:spLocks/>
            </p:cNvSpPr>
            <p:nvPr userDrawn="1"/>
          </p:nvSpPr>
          <p:spPr bwMode="auto">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4" name="Freeform 58"/>
            <p:cNvSpPr>
              <a:spLocks/>
            </p:cNvSpPr>
            <p:nvPr userDrawn="1"/>
          </p:nvSpPr>
          <p:spPr bwMode="auto">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5" name="Freeform 59"/>
            <p:cNvSpPr>
              <a:spLocks/>
            </p:cNvSpPr>
            <p:nvPr userDrawn="1"/>
          </p:nvSpPr>
          <p:spPr bwMode="auto">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Tree>
    <p:extLst>
      <p:ext uri="{BB962C8B-B14F-4D97-AF65-F5344CB8AC3E}">
        <p14:creationId xmlns:p14="http://schemas.microsoft.com/office/powerpoint/2010/main" val="1883715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color fill">
    <p:bg>
      <p:bgPr>
        <a:solidFill>
          <a:schemeClr val="accent2"/>
        </a:solidFill>
        <a:effectLst/>
      </p:bgPr>
    </p:bg>
    <p:spTree>
      <p:nvGrpSpPr>
        <p:cNvPr id="1" name=""/>
        <p:cNvGrpSpPr/>
        <p:nvPr/>
      </p:nvGrpSpPr>
      <p:grpSpPr>
        <a:xfrm>
          <a:off x="0" y="0"/>
          <a:ext cx="0" cy="0"/>
          <a:chOff x="0" y="0"/>
          <a:chExt cx="0" cy="0"/>
        </a:xfrm>
      </p:grpSpPr>
      <p:sp>
        <p:nvSpPr>
          <p:cNvPr id="3" name="cdtRectangle 115 Id57350"/>
          <p:cNvSpPr>
            <a:spLocks noGrp="1" noChangeArrowheads="1"/>
          </p:cNvSpPr>
          <p:nvPr>
            <p:ph type="ctrTitle"/>
            <p:custDataLst>
              <p:tags r:id="rId1"/>
            </p:custDataLst>
          </p:nvPr>
        </p:nvSpPr>
        <p:spPr bwMode="ltGray">
          <a:xfrm>
            <a:off x="627063" y="3462181"/>
            <a:ext cx="6480000" cy="2340314"/>
          </a:xfrm>
          <a:gradFill>
            <a:gsLst>
              <a:gs pos="83000">
                <a:srgbClr val="0099B0">
                  <a:alpha val="85000"/>
                </a:srgbClr>
              </a:gs>
              <a:gs pos="50000">
                <a:srgbClr val="009999">
                  <a:alpha val="85000"/>
                </a:srgbClr>
              </a:gs>
              <a:gs pos="0">
                <a:srgbClr val="50BEBE">
                  <a:alpha val="85000"/>
                </a:srgbClr>
              </a:gs>
              <a:gs pos="100000">
                <a:srgbClr val="0099CB">
                  <a:alpha val="85000"/>
                </a:srgbClr>
              </a:gs>
            </a:gsLst>
            <a:lin ang="0" scaled="0"/>
          </a:gradFill>
        </p:spPr>
        <p:txBody>
          <a:bodyPr wrap="square" lIns="216000" tIns="90000" rIns="216000" bIns="216000" anchor="b" anchorCtr="0">
            <a:spAutoFit/>
          </a:bodyPr>
          <a:lstStyle>
            <a:lvl1pPr>
              <a:defRPr sz="4400" smtClean="0">
                <a:solidFill>
                  <a:srgbClr val="FFFFFF"/>
                </a:solidFill>
                <a:latin typeface="Arial" pitchFamily="34" charset="0"/>
              </a:defRPr>
            </a:lvl1pPr>
          </a:lstStyle>
          <a:p>
            <a:r>
              <a:rPr lang="en-US" dirty="0" err="1"/>
              <a:t>Titelmasterformat</a:t>
            </a:r>
            <a:r>
              <a:rPr lang="en-US" dirty="0"/>
              <a:t> </a:t>
            </a:r>
            <a:r>
              <a:rPr lang="en-US" dirty="0" err="1"/>
              <a:t>durch</a:t>
            </a:r>
            <a:r>
              <a:rPr lang="en-US" dirty="0"/>
              <a:t> </a:t>
            </a:r>
            <a:r>
              <a:rPr lang="en-US" dirty="0" err="1"/>
              <a:t>Klicken</a:t>
            </a:r>
            <a:r>
              <a:rPr lang="en-US" dirty="0"/>
              <a:t> </a:t>
            </a:r>
            <a:r>
              <a:rPr lang="en-US" dirty="0" err="1"/>
              <a:t>bearbeiten</a:t>
            </a:r>
            <a:endParaRPr lang="en-US" dirty="0"/>
          </a:p>
        </p:txBody>
      </p:sp>
      <p:sp>
        <p:nvSpPr>
          <p:cNvPr id="4" name="cdtText Box 101 Id11"/>
          <p:cNvSpPr txBox="1">
            <a:spLocks noChangeArrowheads="1"/>
          </p:cNvSpPr>
          <p:nvPr userDrawn="1">
            <p:custDataLst>
              <p:tags r:id="rId2"/>
            </p:custDataLst>
          </p:nvPr>
        </p:nvSpPr>
        <p:spPr bwMode="auto">
          <a:xfrm>
            <a:off x="6099175" y="0"/>
            <a:ext cx="1588" cy="1588"/>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36000" rIns="0" bIns="0">
            <a:noAutofit/>
          </a:bodyPr>
          <a:lstStyle/>
          <a:p>
            <a:pPr algn="ctr">
              <a:buClrTx/>
              <a:buFontTx/>
              <a:buNone/>
            </a:pPr>
            <a:endParaRPr lang="en-US" sz="1100" b="1" dirty="0">
              <a:solidFill>
                <a:srgbClr val="990000"/>
              </a:solidFill>
            </a:endParaRPr>
          </a:p>
        </p:txBody>
      </p:sp>
      <p:sp>
        <p:nvSpPr>
          <p:cNvPr id="8" name="Textplatzhalter 57343"/>
          <p:cNvSpPr>
            <a:spLocks noGrp="1"/>
          </p:cNvSpPr>
          <p:nvPr>
            <p:ph type="body" sz="quarter" idx="12" hasCustomPrompt="1"/>
          </p:nvPr>
        </p:nvSpPr>
        <p:spPr>
          <a:xfrm>
            <a:off x="627063" y="5907600"/>
            <a:ext cx="6480000" cy="324000"/>
          </a:xfrm>
          <a:solidFill>
            <a:schemeClr val="bg1">
              <a:alpha val="85000"/>
            </a:schemeClr>
          </a:solidFill>
        </p:spPr>
        <p:txBody>
          <a:bodyPr lIns="216000" tIns="90000" rIns="216000" bIns="46800"/>
          <a:lstStyle>
            <a:lvl1pPr algn="r">
              <a:lnSpc>
                <a:spcPct val="100000"/>
              </a:lnSpc>
              <a:defRPr sz="1000" b="1"/>
            </a:lvl1pPr>
            <a:lvl2pPr marL="1588" indent="0">
              <a:buNone/>
              <a:defRPr/>
            </a:lvl2pPr>
          </a:lstStyle>
          <a:p>
            <a:pPr lvl="0"/>
            <a:r>
              <a:rPr lang="de-DE" dirty="0" err="1"/>
              <a:t>Please</a:t>
            </a:r>
            <a:r>
              <a:rPr lang="de-DE" dirty="0"/>
              <a:t> </a:t>
            </a:r>
            <a:r>
              <a:rPr lang="de-DE" dirty="0" err="1"/>
              <a:t>insert</a:t>
            </a:r>
            <a:r>
              <a:rPr lang="de-DE" dirty="0"/>
              <a:t> URL</a:t>
            </a:r>
          </a:p>
        </p:txBody>
      </p:sp>
      <p:sp>
        <p:nvSpPr>
          <p:cNvPr id="11" name="Textplatzhalter 57343"/>
          <p:cNvSpPr>
            <a:spLocks noGrp="1"/>
          </p:cNvSpPr>
          <p:nvPr>
            <p:ph type="body" sz="quarter" idx="13" hasCustomPrompt="1"/>
          </p:nvPr>
        </p:nvSpPr>
        <p:spPr>
          <a:xfrm>
            <a:off x="627063" y="5907600"/>
            <a:ext cx="2340000" cy="324000"/>
          </a:xfrm>
        </p:spPr>
        <p:txBody>
          <a:bodyPr lIns="216000" tIns="90000" rIns="0" bIns="46800"/>
          <a:lstStyle>
            <a:lvl1pPr algn="l">
              <a:lnSpc>
                <a:spcPct val="100000"/>
              </a:lnSpc>
              <a:defRPr sz="1000" b="1"/>
            </a:lvl1pPr>
            <a:lvl2pPr marL="1588" indent="0">
              <a:buNone/>
              <a:defRPr/>
            </a:lvl2pPr>
          </a:lstStyle>
          <a:p>
            <a:pPr lvl="0"/>
            <a:r>
              <a:rPr lang="de-DE" dirty="0" err="1"/>
              <a:t>Please</a:t>
            </a:r>
            <a:r>
              <a:rPr lang="de-DE" dirty="0"/>
              <a:t> </a:t>
            </a:r>
            <a:r>
              <a:rPr lang="de-DE" dirty="0" err="1"/>
              <a:t>insert</a:t>
            </a:r>
            <a:r>
              <a:rPr lang="de-DE" dirty="0"/>
              <a:t> </a:t>
            </a:r>
            <a:r>
              <a:rPr lang="de-DE" dirty="0" err="1"/>
              <a:t>confidentiality</a:t>
            </a:r>
            <a:r>
              <a:rPr lang="de-DE" dirty="0"/>
              <a:t> </a:t>
            </a:r>
            <a:r>
              <a:rPr lang="de-DE" dirty="0" err="1"/>
              <a:t>note</a:t>
            </a:r>
            <a:endParaRPr lang="de-DE" dirty="0"/>
          </a:p>
        </p:txBody>
      </p:sp>
      <p:grpSp>
        <p:nvGrpSpPr>
          <p:cNvPr id="31" name="Gruppieren 30"/>
          <p:cNvGrpSpPr/>
          <p:nvPr userDrawn="1"/>
        </p:nvGrpSpPr>
        <p:grpSpPr>
          <a:xfrm>
            <a:off x="-216000" y="-216000"/>
            <a:ext cx="12628800" cy="7290000"/>
            <a:chOff x="-216000" y="-216000"/>
            <a:chExt cx="12628800" cy="7290000"/>
          </a:xfrm>
        </p:grpSpPr>
        <p:cxnSp>
          <p:nvCxnSpPr>
            <p:cNvPr id="32" name="Gerade Verbindung 31"/>
            <p:cNvCxnSpPr/>
            <p:nvPr userDrawn="1"/>
          </p:nvCxnSpPr>
          <p:spPr bwMode="auto">
            <a:xfrm>
              <a:off x="627063"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6" name="Gerade Verbindung 55"/>
            <p:cNvCxnSpPr/>
            <p:nvPr userDrawn="1"/>
          </p:nvCxnSpPr>
          <p:spPr bwMode="auto">
            <a:xfrm>
              <a:off x="6099175"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7" name="Gerade Verbindung 56"/>
            <p:cNvCxnSpPr/>
            <p:nvPr userDrawn="1"/>
          </p:nvCxnSpPr>
          <p:spPr bwMode="auto">
            <a:xfrm>
              <a:off x="62420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8" name="Gerade Verbindung 57"/>
            <p:cNvCxnSpPr/>
            <p:nvPr userDrawn="1"/>
          </p:nvCxnSpPr>
          <p:spPr bwMode="auto">
            <a:xfrm>
              <a:off x="8835479"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9" name="Gerade Verbindung 58"/>
            <p:cNvCxnSpPr/>
            <p:nvPr userDrawn="1"/>
          </p:nvCxnSpPr>
          <p:spPr bwMode="auto">
            <a:xfrm>
              <a:off x="117157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0" name="Gerade Verbindung 59"/>
            <p:cNvCxnSpPr/>
            <p:nvPr userDrawn="1"/>
          </p:nvCxnSpPr>
          <p:spPr bwMode="auto">
            <a:xfrm rot="5400000">
              <a:off x="123228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1" name="Gerade Verbindung 60"/>
            <p:cNvCxnSpPr/>
            <p:nvPr userDrawn="1"/>
          </p:nvCxnSpPr>
          <p:spPr bwMode="auto">
            <a:xfrm rot="5400000">
              <a:off x="12322800" y="94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2" name="Gerade Verbindung 61"/>
            <p:cNvCxnSpPr/>
            <p:nvPr userDrawn="1"/>
          </p:nvCxnSpPr>
          <p:spPr bwMode="auto">
            <a:xfrm rot="5400000">
              <a:off x="12322800" y="14652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3" name="Gerade Verbindung 62"/>
            <p:cNvCxnSpPr/>
            <p:nvPr userDrawn="1"/>
          </p:nvCxnSpPr>
          <p:spPr bwMode="auto">
            <a:xfrm rot="5400000">
              <a:off x="12322800" y="36972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4" name="Gerade Verbindung 63"/>
            <p:cNvCxnSpPr/>
            <p:nvPr userDrawn="1"/>
          </p:nvCxnSpPr>
          <p:spPr bwMode="auto">
            <a:xfrm rot="5400000">
              <a:off x="12322800" y="38376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5" name="Gerade Verbindung 64"/>
            <p:cNvCxnSpPr/>
            <p:nvPr userDrawn="1"/>
          </p:nvCxnSpPr>
          <p:spPr bwMode="auto">
            <a:xfrm rot="5400000">
              <a:off x="12322800" y="61092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6" name="Gerade Verbindung 65"/>
            <p:cNvCxnSpPr/>
            <p:nvPr userDrawn="1"/>
          </p:nvCxnSpPr>
          <p:spPr bwMode="auto">
            <a:xfrm>
              <a:off x="627063"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7" name="Gerade Verbindung 66"/>
            <p:cNvCxnSpPr/>
            <p:nvPr userDrawn="1"/>
          </p:nvCxnSpPr>
          <p:spPr bwMode="auto">
            <a:xfrm>
              <a:off x="6099175"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8" name="Gerade Verbindung 67"/>
            <p:cNvCxnSpPr/>
            <p:nvPr userDrawn="1"/>
          </p:nvCxnSpPr>
          <p:spPr bwMode="auto">
            <a:xfrm>
              <a:off x="62420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9" name="Gerade Verbindung 68"/>
            <p:cNvCxnSpPr/>
            <p:nvPr userDrawn="1"/>
          </p:nvCxnSpPr>
          <p:spPr bwMode="auto">
            <a:xfrm>
              <a:off x="8835479"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0" name="Gerade Verbindung 69"/>
            <p:cNvCxnSpPr/>
            <p:nvPr userDrawn="1"/>
          </p:nvCxnSpPr>
          <p:spPr bwMode="auto">
            <a:xfrm>
              <a:off x="117157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1" name="Gerade Verbindung 70"/>
            <p:cNvCxnSpPr/>
            <p:nvPr userDrawn="1"/>
          </p:nvCxnSpPr>
          <p:spPr bwMode="auto">
            <a:xfrm rot="5400000">
              <a:off x="-1260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2" name="Gerade Verbindung 71"/>
            <p:cNvCxnSpPr/>
            <p:nvPr userDrawn="1"/>
          </p:nvCxnSpPr>
          <p:spPr bwMode="auto">
            <a:xfrm rot="5400000">
              <a:off x="-126000" y="94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3" name="Gerade Verbindung 72"/>
            <p:cNvCxnSpPr/>
            <p:nvPr userDrawn="1"/>
          </p:nvCxnSpPr>
          <p:spPr bwMode="auto">
            <a:xfrm rot="5400000">
              <a:off x="-126000" y="14652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4" name="Gerade Verbindung 73"/>
            <p:cNvCxnSpPr/>
            <p:nvPr userDrawn="1"/>
          </p:nvCxnSpPr>
          <p:spPr bwMode="auto">
            <a:xfrm rot="5400000">
              <a:off x="-126000" y="36972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5" name="Gerade Verbindung 74"/>
            <p:cNvCxnSpPr/>
            <p:nvPr userDrawn="1"/>
          </p:nvCxnSpPr>
          <p:spPr bwMode="auto">
            <a:xfrm rot="5400000">
              <a:off x="-126000" y="38376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6" name="Gerade Verbindung 75"/>
            <p:cNvCxnSpPr/>
            <p:nvPr userDrawn="1"/>
          </p:nvCxnSpPr>
          <p:spPr bwMode="auto">
            <a:xfrm rot="5400000">
              <a:off x="-126000" y="61092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33" name="Group 33"/>
          <p:cNvGrpSpPr>
            <a:grpSpLocks noChangeAspect="1"/>
          </p:cNvGrpSpPr>
          <p:nvPr userDrawn="1"/>
        </p:nvGrpSpPr>
        <p:grpSpPr bwMode="auto">
          <a:xfrm>
            <a:off x="9555163" y="323850"/>
            <a:ext cx="2159000" cy="914400"/>
            <a:chOff x="6019" y="204"/>
            <a:chExt cx="1360" cy="576"/>
          </a:xfrm>
        </p:grpSpPr>
        <p:sp>
          <p:nvSpPr>
            <p:cNvPr id="34" name="AutoShape 32"/>
            <p:cNvSpPr>
              <a:spLocks noChangeAspect="1" noChangeArrowheads="1" noTextEdit="1"/>
            </p:cNvSpPr>
            <p:nvPr userDrawn="1"/>
          </p:nvSpPr>
          <p:spPr bwMode="auto">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5" name="Rectangle 34"/>
            <p:cNvSpPr>
              <a:spLocks noChangeArrowheads="1"/>
            </p:cNvSpPr>
            <p:nvPr userDrawn="1"/>
          </p:nvSpPr>
          <p:spPr bwMode="auto">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6" name="Freeform 35"/>
            <p:cNvSpPr>
              <a:spLocks/>
            </p:cNvSpPr>
            <p:nvPr userDrawn="1"/>
          </p:nvSpPr>
          <p:spPr bwMode="auto">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7" name="Freeform 36"/>
            <p:cNvSpPr>
              <a:spLocks/>
            </p:cNvSpPr>
            <p:nvPr userDrawn="1"/>
          </p:nvSpPr>
          <p:spPr bwMode="auto">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8" name="Freeform 37"/>
            <p:cNvSpPr>
              <a:spLocks/>
            </p:cNvSpPr>
            <p:nvPr userDrawn="1"/>
          </p:nvSpPr>
          <p:spPr bwMode="auto">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9" name="Freeform 38"/>
            <p:cNvSpPr>
              <a:spLocks/>
            </p:cNvSpPr>
            <p:nvPr userDrawn="1"/>
          </p:nvSpPr>
          <p:spPr bwMode="auto">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0" name="Freeform 39"/>
            <p:cNvSpPr>
              <a:spLocks/>
            </p:cNvSpPr>
            <p:nvPr userDrawn="1"/>
          </p:nvSpPr>
          <p:spPr bwMode="auto">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1" name="Freeform 40"/>
            <p:cNvSpPr>
              <a:spLocks/>
            </p:cNvSpPr>
            <p:nvPr userDrawn="1"/>
          </p:nvSpPr>
          <p:spPr bwMode="auto">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2" name="Freeform 41"/>
            <p:cNvSpPr>
              <a:spLocks/>
            </p:cNvSpPr>
            <p:nvPr userDrawn="1"/>
          </p:nvSpPr>
          <p:spPr bwMode="auto">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3" name="Freeform 42"/>
            <p:cNvSpPr>
              <a:spLocks/>
            </p:cNvSpPr>
            <p:nvPr userDrawn="1"/>
          </p:nvSpPr>
          <p:spPr bwMode="auto">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4" name="Freeform 43"/>
            <p:cNvSpPr>
              <a:spLocks/>
            </p:cNvSpPr>
            <p:nvPr userDrawn="1"/>
          </p:nvSpPr>
          <p:spPr bwMode="auto">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5" name="Freeform 44"/>
            <p:cNvSpPr>
              <a:spLocks/>
            </p:cNvSpPr>
            <p:nvPr userDrawn="1"/>
          </p:nvSpPr>
          <p:spPr bwMode="auto">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6" name="Freeform 45"/>
            <p:cNvSpPr>
              <a:spLocks/>
            </p:cNvSpPr>
            <p:nvPr userDrawn="1"/>
          </p:nvSpPr>
          <p:spPr bwMode="auto">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7" name="Freeform 46"/>
            <p:cNvSpPr>
              <a:spLocks/>
            </p:cNvSpPr>
            <p:nvPr userDrawn="1"/>
          </p:nvSpPr>
          <p:spPr bwMode="auto">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8" name="Freeform 47"/>
            <p:cNvSpPr>
              <a:spLocks/>
            </p:cNvSpPr>
            <p:nvPr userDrawn="1"/>
          </p:nvSpPr>
          <p:spPr bwMode="auto">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9" name="Freeform 48"/>
            <p:cNvSpPr>
              <a:spLocks/>
            </p:cNvSpPr>
            <p:nvPr userDrawn="1"/>
          </p:nvSpPr>
          <p:spPr bwMode="auto">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0" name="Freeform 49"/>
            <p:cNvSpPr>
              <a:spLocks/>
            </p:cNvSpPr>
            <p:nvPr userDrawn="1"/>
          </p:nvSpPr>
          <p:spPr bwMode="auto">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1" name="Freeform 50"/>
            <p:cNvSpPr>
              <a:spLocks/>
            </p:cNvSpPr>
            <p:nvPr userDrawn="1"/>
          </p:nvSpPr>
          <p:spPr bwMode="auto">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2" name="Freeform 51"/>
            <p:cNvSpPr>
              <a:spLocks/>
            </p:cNvSpPr>
            <p:nvPr userDrawn="1"/>
          </p:nvSpPr>
          <p:spPr bwMode="auto">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3" name="Freeform 52"/>
            <p:cNvSpPr>
              <a:spLocks/>
            </p:cNvSpPr>
            <p:nvPr userDrawn="1"/>
          </p:nvSpPr>
          <p:spPr bwMode="auto">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4" name="Freeform 53"/>
            <p:cNvSpPr>
              <a:spLocks/>
            </p:cNvSpPr>
            <p:nvPr userDrawn="1"/>
          </p:nvSpPr>
          <p:spPr bwMode="auto">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5" name="Freeform 54"/>
            <p:cNvSpPr>
              <a:spLocks/>
            </p:cNvSpPr>
            <p:nvPr userDrawn="1"/>
          </p:nvSpPr>
          <p:spPr bwMode="auto">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7" name="Freeform 55"/>
            <p:cNvSpPr>
              <a:spLocks/>
            </p:cNvSpPr>
            <p:nvPr userDrawn="1"/>
          </p:nvSpPr>
          <p:spPr bwMode="auto">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8" name="Freeform 56"/>
            <p:cNvSpPr>
              <a:spLocks/>
            </p:cNvSpPr>
            <p:nvPr userDrawn="1"/>
          </p:nvSpPr>
          <p:spPr bwMode="auto">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9" name="Freeform 57"/>
            <p:cNvSpPr>
              <a:spLocks/>
            </p:cNvSpPr>
            <p:nvPr userDrawn="1"/>
          </p:nvSpPr>
          <p:spPr bwMode="auto">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0" name="Freeform 58"/>
            <p:cNvSpPr>
              <a:spLocks/>
            </p:cNvSpPr>
            <p:nvPr userDrawn="1"/>
          </p:nvSpPr>
          <p:spPr bwMode="auto">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1" name="Freeform 59"/>
            <p:cNvSpPr>
              <a:spLocks/>
            </p:cNvSpPr>
            <p:nvPr userDrawn="1"/>
          </p:nvSpPr>
          <p:spPr bwMode="auto">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Tree>
    <p:extLst>
      <p:ext uri="{BB962C8B-B14F-4D97-AF65-F5344CB8AC3E}">
        <p14:creationId xmlns:p14="http://schemas.microsoft.com/office/powerpoint/2010/main" val="10641734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wo rows" preserve="1" userDrawn="1">
  <p:cSld name="Two rows">
    <p:spTree>
      <p:nvGrpSpPr>
        <p:cNvPr id="1" name=""/>
        <p:cNvGrpSpPr/>
        <p:nvPr/>
      </p:nvGrpSpPr>
      <p:grpSpPr>
        <a:xfrm>
          <a:off x="0" y="0"/>
          <a:ext cx="0" cy="0"/>
          <a:chOff x="0" y="0"/>
          <a:chExt cx="0" cy="0"/>
        </a:xfrm>
      </p:grpSpPr>
      <p:sp>
        <p:nvSpPr>
          <p:cNvPr id="2" name="cdtTitle 1 Id2"/>
          <p:cNvSpPr>
            <a:spLocks noGrp="1"/>
          </p:cNvSpPr>
          <p:nvPr>
            <p:ph type="title"/>
            <p:custDataLst>
              <p:tags r:id="rId2"/>
            </p:custDataLst>
          </p:nvPr>
        </p:nvSpPr>
        <p:spPr>
          <a:xfrm>
            <a:off x="0" y="-1"/>
            <a:ext cx="12198350" cy="1440000"/>
          </a:xfrm>
        </p:spPr>
        <p:txBody>
          <a:bodyPr/>
          <a:lstStyle/>
          <a:p>
            <a:r>
              <a:rPr lang="de-DE" dirty="0"/>
              <a:t>Titelmasterformat durch Klicken bearbeiten</a:t>
            </a:r>
            <a:endParaRPr lang="en-US" dirty="0"/>
          </a:p>
        </p:txBody>
      </p:sp>
      <p:sp>
        <p:nvSpPr>
          <p:cNvPr id="3" name="cdtContent Placeholder 2 Id3"/>
          <p:cNvSpPr>
            <a:spLocks noGrp="1"/>
          </p:cNvSpPr>
          <p:nvPr>
            <p:ph idx="1"/>
            <p:custDataLst>
              <p:tags r:id="rId3"/>
            </p:custDataLst>
          </p:nvPr>
        </p:nvSpPr>
        <p:spPr>
          <a:xfrm>
            <a:off x="627063" y="1440000"/>
            <a:ext cx="8208962" cy="2304000"/>
          </a:xfrm>
        </p:spPr>
        <p:txBody>
          <a:bodyPr/>
          <a:lstStyle/>
          <a:p>
            <a:pPr lvl="0"/>
            <a:r>
              <a:rPr lang="en-US" dirty="0" err="1"/>
              <a:t>Textmasterformat</a:t>
            </a:r>
            <a:r>
              <a:rPr lang="en-US" dirty="0"/>
              <a:t> </a:t>
            </a:r>
            <a:r>
              <a:rPr lang="en-US" dirty="0" err="1"/>
              <a:t>bearbeiten</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dtContent Placeholder 12 Id13"/>
          <p:cNvSpPr>
            <a:spLocks noGrp="1"/>
          </p:cNvSpPr>
          <p:nvPr>
            <p:ph sz="quarter" idx="13"/>
            <p:custDataLst>
              <p:tags r:id="rId4"/>
            </p:custDataLst>
          </p:nvPr>
        </p:nvSpPr>
        <p:spPr>
          <a:xfrm>
            <a:off x="627063" y="3888000"/>
            <a:ext cx="8208962" cy="2304000"/>
          </a:xfrm>
        </p:spPr>
        <p:txBody>
          <a:bodyPr/>
          <a:lstStyle/>
          <a:p>
            <a:pPr lvl="0"/>
            <a:r>
              <a:rPr lang="en-US" dirty="0" err="1"/>
              <a:t>Textmasterformat</a:t>
            </a:r>
            <a:r>
              <a:rPr lang="en-US" dirty="0"/>
              <a:t> </a:t>
            </a:r>
            <a:r>
              <a:rPr lang="en-US" dirty="0" err="1"/>
              <a:t>bearbeiten</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33"/>
          <p:cNvGrpSpPr>
            <a:grpSpLocks noChangeAspect="1"/>
          </p:cNvGrpSpPr>
          <p:nvPr userDrawn="1"/>
        </p:nvGrpSpPr>
        <p:grpSpPr bwMode="auto">
          <a:xfrm>
            <a:off x="9555163" y="323850"/>
            <a:ext cx="2159000" cy="914400"/>
            <a:chOff x="6019" y="204"/>
            <a:chExt cx="1360" cy="576"/>
          </a:xfrm>
        </p:grpSpPr>
        <p:sp>
          <p:nvSpPr>
            <p:cNvPr id="8" name="AutoShape 32"/>
            <p:cNvSpPr>
              <a:spLocks noChangeAspect="1" noChangeArrowheads="1" noTextEdit="1"/>
            </p:cNvSpPr>
            <p:nvPr userDrawn="1"/>
          </p:nvSpPr>
          <p:spPr bwMode="auto">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 name="Rectangle 34"/>
            <p:cNvSpPr>
              <a:spLocks noChangeArrowheads="1"/>
            </p:cNvSpPr>
            <p:nvPr userDrawn="1"/>
          </p:nvSpPr>
          <p:spPr bwMode="auto">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0" name="Freeform 35"/>
            <p:cNvSpPr>
              <a:spLocks/>
            </p:cNvSpPr>
            <p:nvPr userDrawn="1"/>
          </p:nvSpPr>
          <p:spPr bwMode="auto">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 name="Freeform 36"/>
            <p:cNvSpPr>
              <a:spLocks/>
            </p:cNvSpPr>
            <p:nvPr userDrawn="1"/>
          </p:nvSpPr>
          <p:spPr bwMode="auto">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37"/>
            <p:cNvSpPr>
              <a:spLocks/>
            </p:cNvSpPr>
            <p:nvPr userDrawn="1"/>
          </p:nvSpPr>
          <p:spPr bwMode="auto">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4" name="Freeform 38"/>
            <p:cNvSpPr>
              <a:spLocks/>
            </p:cNvSpPr>
            <p:nvPr userDrawn="1"/>
          </p:nvSpPr>
          <p:spPr bwMode="auto">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5" name="Freeform 39"/>
            <p:cNvSpPr>
              <a:spLocks/>
            </p:cNvSpPr>
            <p:nvPr userDrawn="1"/>
          </p:nvSpPr>
          <p:spPr bwMode="auto">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 name="Freeform 40"/>
            <p:cNvSpPr>
              <a:spLocks/>
            </p:cNvSpPr>
            <p:nvPr userDrawn="1"/>
          </p:nvSpPr>
          <p:spPr bwMode="auto">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 name="Freeform 41"/>
            <p:cNvSpPr>
              <a:spLocks/>
            </p:cNvSpPr>
            <p:nvPr userDrawn="1"/>
          </p:nvSpPr>
          <p:spPr bwMode="auto">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 name="Freeform 42"/>
            <p:cNvSpPr>
              <a:spLocks/>
            </p:cNvSpPr>
            <p:nvPr userDrawn="1"/>
          </p:nvSpPr>
          <p:spPr bwMode="auto">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9" name="Freeform 43"/>
            <p:cNvSpPr>
              <a:spLocks/>
            </p:cNvSpPr>
            <p:nvPr userDrawn="1"/>
          </p:nvSpPr>
          <p:spPr bwMode="auto">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Freeform 44"/>
            <p:cNvSpPr>
              <a:spLocks/>
            </p:cNvSpPr>
            <p:nvPr userDrawn="1"/>
          </p:nvSpPr>
          <p:spPr bwMode="auto">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1" name="Freeform 45"/>
            <p:cNvSpPr>
              <a:spLocks/>
            </p:cNvSpPr>
            <p:nvPr userDrawn="1"/>
          </p:nvSpPr>
          <p:spPr bwMode="auto">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2" name="Freeform 46"/>
            <p:cNvSpPr>
              <a:spLocks/>
            </p:cNvSpPr>
            <p:nvPr userDrawn="1"/>
          </p:nvSpPr>
          <p:spPr bwMode="auto">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3" name="Freeform 47"/>
            <p:cNvSpPr>
              <a:spLocks/>
            </p:cNvSpPr>
            <p:nvPr userDrawn="1"/>
          </p:nvSpPr>
          <p:spPr bwMode="auto">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4" name="Freeform 48"/>
            <p:cNvSpPr>
              <a:spLocks/>
            </p:cNvSpPr>
            <p:nvPr userDrawn="1"/>
          </p:nvSpPr>
          <p:spPr bwMode="auto">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5" name="Freeform 49"/>
            <p:cNvSpPr>
              <a:spLocks/>
            </p:cNvSpPr>
            <p:nvPr userDrawn="1"/>
          </p:nvSpPr>
          <p:spPr bwMode="auto">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6" name="Freeform 50"/>
            <p:cNvSpPr>
              <a:spLocks/>
            </p:cNvSpPr>
            <p:nvPr userDrawn="1"/>
          </p:nvSpPr>
          <p:spPr bwMode="auto">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7" name="Freeform 51"/>
            <p:cNvSpPr>
              <a:spLocks/>
            </p:cNvSpPr>
            <p:nvPr userDrawn="1"/>
          </p:nvSpPr>
          <p:spPr bwMode="auto">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8" name="Freeform 52"/>
            <p:cNvSpPr>
              <a:spLocks/>
            </p:cNvSpPr>
            <p:nvPr userDrawn="1"/>
          </p:nvSpPr>
          <p:spPr bwMode="auto">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9" name="Freeform 53"/>
            <p:cNvSpPr>
              <a:spLocks/>
            </p:cNvSpPr>
            <p:nvPr userDrawn="1"/>
          </p:nvSpPr>
          <p:spPr bwMode="auto">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0" name="Freeform 54"/>
            <p:cNvSpPr>
              <a:spLocks/>
            </p:cNvSpPr>
            <p:nvPr userDrawn="1"/>
          </p:nvSpPr>
          <p:spPr bwMode="auto">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1" name="Freeform 55"/>
            <p:cNvSpPr>
              <a:spLocks/>
            </p:cNvSpPr>
            <p:nvPr userDrawn="1"/>
          </p:nvSpPr>
          <p:spPr bwMode="auto">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 name="Freeform 56"/>
            <p:cNvSpPr>
              <a:spLocks/>
            </p:cNvSpPr>
            <p:nvPr userDrawn="1"/>
          </p:nvSpPr>
          <p:spPr bwMode="auto">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3" name="Freeform 57"/>
            <p:cNvSpPr>
              <a:spLocks/>
            </p:cNvSpPr>
            <p:nvPr userDrawn="1"/>
          </p:nvSpPr>
          <p:spPr bwMode="auto">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4" name="Freeform 58"/>
            <p:cNvSpPr>
              <a:spLocks/>
            </p:cNvSpPr>
            <p:nvPr userDrawn="1"/>
          </p:nvSpPr>
          <p:spPr bwMode="auto">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5" name="Freeform 59"/>
            <p:cNvSpPr>
              <a:spLocks/>
            </p:cNvSpPr>
            <p:nvPr userDrawn="1"/>
          </p:nvSpPr>
          <p:spPr bwMode="auto">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Tree>
    <p:custDataLst>
      <p:custData r:id="rId1"/>
    </p:custData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hree columns" preserve="1" userDrawn="1">
  <p:cSld name="Three columns">
    <p:spTree>
      <p:nvGrpSpPr>
        <p:cNvPr id="1" name=""/>
        <p:cNvGrpSpPr/>
        <p:nvPr/>
      </p:nvGrpSpPr>
      <p:grpSpPr>
        <a:xfrm>
          <a:off x="0" y="0"/>
          <a:ext cx="0" cy="0"/>
          <a:chOff x="0" y="0"/>
          <a:chExt cx="0" cy="0"/>
        </a:xfrm>
      </p:grpSpPr>
      <p:sp>
        <p:nvSpPr>
          <p:cNvPr id="2" name="cdtTitle 1 Id2"/>
          <p:cNvSpPr>
            <a:spLocks noGrp="1"/>
          </p:cNvSpPr>
          <p:nvPr>
            <p:ph type="title"/>
            <p:custDataLst>
              <p:tags r:id="rId2"/>
            </p:custDataLst>
          </p:nvPr>
        </p:nvSpPr>
        <p:spPr>
          <a:xfrm>
            <a:off x="0" y="-1"/>
            <a:ext cx="12198350" cy="1440000"/>
          </a:xfrm>
        </p:spPr>
        <p:txBody>
          <a:bodyPr/>
          <a:lstStyle/>
          <a:p>
            <a:r>
              <a:rPr lang="de-DE" dirty="0"/>
              <a:t>Titelmasterformat durch Klicken bearbeiten</a:t>
            </a:r>
            <a:endParaRPr lang="en-US" dirty="0"/>
          </a:p>
        </p:txBody>
      </p:sp>
      <p:sp>
        <p:nvSpPr>
          <p:cNvPr id="3" name="cdtContent Placeholder 2 Id3"/>
          <p:cNvSpPr>
            <a:spLocks noGrp="1"/>
          </p:cNvSpPr>
          <p:nvPr>
            <p:ph idx="1"/>
            <p:custDataLst>
              <p:tags r:id="rId3"/>
            </p:custDataLst>
          </p:nvPr>
        </p:nvSpPr>
        <p:spPr>
          <a:xfrm>
            <a:off x="627063" y="1440000"/>
            <a:ext cx="3600450" cy="4752000"/>
          </a:xfrm>
        </p:spPr>
        <p:txBody>
          <a:bodyPr/>
          <a:lstStyle/>
          <a:p>
            <a:pPr lvl="0"/>
            <a:r>
              <a:rPr lang="en-US" dirty="0" err="1"/>
              <a:t>Textmasterformat</a:t>
            </a:r>
            <a:r>
              <a:rPr lang="en-US" dirty="0"/>
              <a:t> </a:t>
            </a:r>
            <a:r>
              <a:rPr lang="en-US" dirty="0" err="1"/>
              <a:t>bearbeiten</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dtContent Placeholder 12 Id13"/>
          <p:cNvSpPr>
            <a:spLocks noGrp="1"/>
          </p:cNvSpPr>
          <p:nvPr>
            <p:ph sz="quarter" idx="13"/>
            <p:custDataLst>
              <p:tags r:id="rId4"/>
            </p:custDataLst>
          </p:nvPr>
        </p:nvSpPr>
        <p:spPr>
          <a:xfrm>
            <a:off x="4370388" y="1440000"/>
            <a:ext cx="3600000" cy="4752000"/>
          </a:xfrm>
        </p:spPr>
        <p:txBody>
          <a:bodyPr/>
          <a:lstStyle/>
          <a:p>
            <a:pPr lvl="0"/>
            <a:r>
              <a:rPr lang="en-US" dirty="0" err="1"/>
              <a:t>Textmasterformat</a:t>
            </a:r>
            <a:r>
              <a:rPr lang="en-US" dirty="0"/>
              <a:t> </a:t>
            </a:r>
            <a:r>
              <a:rPr lang="en-US" dirty="0" err="1"/>
              <a:t>bearbeiten</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dtContent Placeholder 11 Id12"/>
          <p:cNvSpPr>
            <a:spLocks noGrp="1"/>
          </p:cNvSpPr>
          <p:nvPr>
            <p:ph sz="quarter" idx="14"/>
            <p:custDataLst>
              <p:tags r:id="rId5"/>
            </p:custDataLst>
          </p:nvPr>
        </p:nvSpPr>
        <p:spPr>
          <a:xfrm>
            <a:off x="8115750" y="1440000"/>
            <a:ext cx="3600000" cy="4752000"/>
          </a:xfrm>
        </p:spPr>
        <p:txBody>
          <a:bodyPr/>
          <a:lstStyle/>
          <a:p>
            <a:pPr lvl="0"/>
            <a:r>
              <a:rPr lang="en-US" dirty="0" err="1"/>
              <a:t>Textmasterformat</a:t>
            </a:r>
            <a:r>
              <a:rPr lang="en-US" dirty="0"/>
              <a:t> </a:t>
            </a:r>
            <a:r>
              <a:rPr lang="en-US" dirty="0" err="1"/>
              <a:t>bearbeiten</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8" name="Group 33"/>
          <p:cNvGrpSpPr>
            <a:grpSpLocks noChangeAspect="1"/>
          </p:cNvGrpSpPr>
          <p:nvPr userDrawn="1"/>
        </p:nvGrpSpPr>
        <p:grpSpPr bwMode="auto">
          <a:xfrm>
            <a:off x="9555163" y="323850"/>
            <a:ext cx="2159000" cy="914400"/>
            <a:chOff x="6019" y="204"/>
            <a:chExt cx="1360" cy="576"/>
          </a:xfrm>
        </p:grpSpPr>
        <p:sp>
          <p:nvSpPr>
            <p:cNvPr id="9" name="AutoShape 32"/>
            <p:cNvSpPr>
              <a:spLocks noChangeAspect="1" noChangeArrowheads="1" noTextEdit="1"/>
            </p:cNvSpPr>
            <p:nvPr userDrawn="1"/>
          </p:nvSpPr>
          <p:spPr bwMode="auto">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0" name="Rectangle 34"/>
            <p:cNvSpPr>
              <a:spLocks noChangeArrowheads="1"/>
            </p:cNvSpPr>
            <p:nvPr userDrawn="1"/>
          </p:nvSpPr>
          <p:spPr bwMode="auto">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 name="Freeform 35"/>
            <p:cNvSpPr>
              <a:spLocks/>
            </p:cNvSpPr>
            <p:nvPr userDrawn="1"/>
          </p:nvSpPr>
          <p:spPr bwMode="auto">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4" name="Freeform 36"/>
            <p:cNvSpPr>
              <a:spLocks/>
            </p:cNvSpPr>
            <p:nvPr userDrawn="1"/>
          </p:nvSpPr>
          <p:spPr bwMode="auto">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5" name="Freeform 37"/>
            <p:cNvSpPr>
              <a:spLocks/>
            </p:cNvSpPr>
            <p:nvPr userDrawn="1"/>
          </p:nvSpPr>
          <p:spPr bwMode="auto">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 name="Freeform 38"/>
            <p:cNvSpPr>
              <a:spLocks/>
            </p:cNvSpPr>
            <p:nvPr userDrawn="1"/>
          </p:nvSpPr>
          <p:spPr bwMode="auto">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 name="Freeform 39"/>
            <p:cNvSpPr>
              <a:spLocks/>
            </p:cNvSpPr>
            <p:nvPr userDrawn="1"/>
          </p:nvSpPr>
          <p:spPr bwMode="auto">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 name="Freeform 40"/>
            <p:cNvSpPr>
              <a:spLocks/>
            </p:cNvSpPr>
            <p:nvPr userDrawn="1"/>
          </p:nvSpPr>
          <p:spPr bwMode="auto">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9" name="Freeform 41"/>
            <p:cNvSpPr>
              <a:spLocks/>
            </p:cNvSpPr>
            <p:nvPr userDrawn="1"/>
          </p:nvSpPr>
          <p:spPr bwMode="auto">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Freeform 42"/>
            <p:cNvSpPr>
              <a:spLocks/>
            </p:cNvSpPr>
            <p:nvPr userDrawn="1"/>
          </p:nvSpPr>
          <p:spPr bwMode="auto">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1" name="Freeform 43"/>
            <p:cNvSpPr>
              <a:spLocks/>
            </p:cNvSpPr>
            <p:nvPr userDrawn="1"/>
          </p:nvSpPr>
          <p:spPr bwMode="auto">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2" name="Freeform 44"/>
            <p:cNvSpPr>
              <a:spLocks/>
            </p:cNvSpPr>
            <p:nvPr userDrawn="1"/>
          </p:nvSpPr>
          <p:spPr bwMode="auto">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3" name="Freeform 45"/>
            <p:cNvSpPr>
              <a:spLocks/>
            </p:cNvSpPr>
            <p:nvPr userDrawn="1"/>
          </p:nvSpPr>
          <p:spPr bwMode="auto">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4" name="Freeform 46"/>
            <p:cNvSpPr>
              <a:spLocks/>
            </p:cNvSpPr>
            <p:nvPr userDrawn="1"/>
          </p:nvSpPr>
          <p:spPr bwMode="auto">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5" name="Freeform 47"/>
            <p:cNvSpPr>
              <a:spLocks/>
            </p:cNvSpPr>
            <p:nvPr userDrawn="1"/>
          </p:nvSpPr>
          <p:spPr bwMode="auto">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6" name="Freeform 48"/>
            <p:cNvSpPr>
              <a:spLocks/>
            </p:cNvSpPr>
            <p:nvPr userDrawn="1"/>
          </p:nvSpPr>
          <p:spPr bwMode="auto">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7" name="Freeform 49"/>
            <p:cNvSpPr>
              <a:spLocks/>
            </p:cNvSpPr>
            <p:nvPr userDrawn="1"/>
          </p:nvSpPr>
          <p:spPr bwMode="auto">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8" name="Freeform 50"/>
            <p:cNvSpPr>
              <a:spLocks/>
            </p:cNvSpPr>
            <p:nvPr userDrawn="1"/>
          </p:nvSpPr>
          <p:spPr bwMode="auto">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9" name="Freeform 51"/>
            <p:cNvSpPr>
              <a:spLocks/>
            </p:cNvSpPr>
            <p:nvPr userDrawn="1"/>
          </p:nvSpPr>
          <p:spPr bwMode="auto">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0" name="Freeform 52"/>
            <p:cNvSpPr>
              <a:spLocks/>
            </p:cNvSpPr>
            <p:nvPr userDrawn="1"/>
          </p:nvSpPr>
          <p:spPr bwMode="auto">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1" name="Freeform 53"/>
            <p:cNvSpPr>
              <a:spLocks/>
            </p:cNvSpPr>
            <p:nvPr userDrawn="1"/>
          </p:nvSpPr>
          <p:spPr bwMode="auto">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 name="Freeform 54"/>
            <p:cNvSpPr>
              <a:spLocks/>
            </p:cNvSpPr>
            <p:nvPr userDrawn="1"/>
          </p:nvSpPr>
          <p:spPr bwMode="auto">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3" name="Freeform 55"/>
            <p:cNvSpPr>
              <a:spLocks/>
            </p:cNvSpPr>
            <p:nvPr userDrawn="1"/>
          </p:nvSpPr>
          <p:spPr bwMode="auto">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4" name="Freeform 56"/>
            <p:cNvSpPr>
              <a:spLocks/>
            </p:cNvSpPr>
            <p:nvPr userDrawn="1"/>
          </p:nvSpPr>
          <p:spPr bwMode="auto">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5" name="Freeform 57"/>
            <p:cNvSpPr>
              <a:spLocks/>
            </p:cNvSpPr>
            <p:nvPr userDrawn="1"/>
          </p:nvSpPr>
          <p:spPr bwMode="auto">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6" name="Freeform 58"/>
            <p:cNvSpPr>
              <a:spLocks/>
            </p:cNvSpPr>
            <p:nvPr userDrawn="1"/>
          </p:nvSpPr>
          <p:spPr bwMode="auto">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7" name="Freeform 59"/>
            <p:cNvSpPr>
              <a:spLocks/>
            </p:cNvSpPr>
            <p:nvPr userDrawn="1"/>
          </p:nvSpPr>
          <p:spPr bwMode="auto">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Tree>
    <p:custDataLst>
      <p:custData r:id="rId1"/>
    </p:custData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Four objects" type="fourObj" preserve="1">
  <p:cSld name="Four objects">
    <p:spTree>
      <p:nvGrpSpPr>
        <p:cNvPr id="1" name=""/>
        <p:cNvGrpSpPr/>
        <p:nvPr/>
      </p:nvGrpSpPr>
      <p:grpSpPr>
        <a:xfrm>
          <a:off x="0" y="0"/>
          <a:ext cx="0" cy="0"/>
          <a:chOff x="0" y="0"/>
          <a:chExt cx="0" cy="0"/>
        </a:xfrm>
      </p:grpSpPr>
      <p:sp>
        <p:nvSpPr>
          <p:cNvPr id="2" name="cdtTitle 1 Id2"/>
          <p:cNvSpPr>
            <a:spLocks noGrp="1"/>
          </p:cNvSpPr>
          <p:nvPr>
            <p:ph type="title" sz="quarter"/>
            <p:custDataLst>
              <p:tags r:id="rId2"/>
            </p:custDataLst>
          </p:nvPr>
        </p:nvSpPr>
        <p:spPr>
          <a:xfrm>
            <a:off x="0" y="-1"/>
            <a:ext cx="12198350" cy="1440000"/>
          </a:xfrm>
          <a:noFill/>
          <a:ln w="9525">
            <a:noFill/>
            <a:miter lim="800000"/>
            <a:headEnd/>
            <a:tailEnd/>
          </a:ln>
        </p:spPr>
        <p:txBody>
          <a:bodyPr vert="horz" wrap="square" lIns="626400" tIns="432000" rIns="2124000" bIns="234000" numCol="1" anchor="t" anchorCtr="0" compatLnSpc="1">
            <a:prstTxWarp prst="textNoShape">
              <a:avLst/>
            </a:prstTxWarp>
          </a:bodyPr>
          <a:lstStyle>
            <a:lvl1pPr marL="0" marR="0" indent="0" algn="l" defTabSz="914400" rtl="0" eaLnBrk="1" fontAlgn="base" latinLnBrk="0" hangingPunct="1">
              <a:lnSpc>
                <a:spcPct val="100000"/>
              </a:lnSpc>
              <a:spcBef>
                <a:spcPct val="0"/>
              </a:spcBef>
              <a:spcAft>
                <a:spcPct val="0"/>
              </a:spcAft>
              <a:buClrTx/>
              <a:buSzTx/>
              <a:buFontTx/>
              <a:buNone/>
              <a:tabLst/>
              <a:defRPr lang="de-DE"/>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de-DE" dirty="0"/>
              <a:t>Titelmasterformat durch Klicken bearbeiten</a:t>
            </a:r>
            <a:endParaRPr kumimoji="0" lang="en-US" sz="2000" b="1" i="0" u="none" strike="noStrike" kern="0" cap="none" spc="0" normalizeH="0" baseline="0" noProof="0" dirty="0">
              <a:ln>
                <a:noFill/>
              </a:ln>
              <a:solidFill>
                <a:srgbClr val="000000"/>
              </a:solidFill>
              <a:effectLst/>
              <a:uLnTx/>
              <a:uFillTx/>
              <a:latin typeface="Arial" pitchFamily="34" charset="0"/>
              <a:ea typeface="+mj-ea"/>
              <a:cs typeface="Arial" pitchFamily="34" charset="0"/>
            </a:endParaRPr>
          </a:p>
        </p:txBody>
      </p:sp>
      <p:sp>
        <p:nvSpPr>
          <p:cNvPr id="3" name="cdtContent Placeholder 2 Id3"/>
          <p:cNvSpPr>
            <a:spLocks noGrp="1"/>
          </p:cNvSpPr>
          <p:nvPr>
            <p:ph sz="quarter" idx="1"/>
            <p:custDataLst>
              <p:tags r:id="rId3"/>
            </p:custDataLst>
          </p:nvPr>
        </p:nvSpPr>
        <p:spPr>
          <a:xfrm>
            <a:off x="627063" y="1440000"/>
            <a:ext cx="5472112" cy="2304000"/>
          </a:xfrm>
          <a:noFill/>
          <a:ln w="9525">
            <a:noFill/>
            <a:miter lim="800000"/>
            <a:headEnd/>
            <a:tailEnd/>
          </a:ln>
        </p:spPr>
        <p:txBody>
          <a:bodyPr vert="horz" wrap="square" lIns="0" tIns="0" rIns="0" bIns="0" numCol="1" anchor="t" anchorCtr="0" compatLnSpc="1">
            <a:prstTxWarp prst="textNoShape">
              <a:avLst/>
            </a:prstTxWarp>
          </a:bodyPr>
          <a:lstStyle>
            <a:lvl1pPr marL="0" marR="0" indent="0" algn="l" defTabSz="914400" rtl="0" eaLnBrk="1" fontAlgn="base" latinLnBrk="0" hangingPunct="1">
              <a:lnSpc>
                <a:spcPct val="110000"/>
              </a:lnSpc>
              <a:spcBef>
                <a:spcPct val="0"/>
              </a:spcBef>
              <a:spcAft>
                <a:spcPct val="0"/>
              </a:spcAft>
              <a:buClr>
                <a:srgbClr val="879BAA"/>
              </a:buClr>
              <a:buSzTx/>
              <a:buFont typeface="Arial" pitchFamily="34" charset="0"/>
              <a:buNone/>
              <a:tabLst/>
              <a:defRPr lang="de-DE"/>
            </a:lvl1pPr>
            <a:lvl2pPr marL="179388" marR="0" indent="-177800" algn="l" defTabSz="914400" rtl="0" eaLnBrk="1" fontAlgn="base" latinLnBrk="0" hangingPunct="1">
              <a:lnSpc>
                <a:spcPct val="110000"/>
              </a:lnSpc>
              <a:spcBef>
                <a:spcPct val="0"/>
              </a:spcBef>
              <a:spcAft>
                <a:spcPct val="0"/>
              </a:spcAft>
              <a:buClr>
                <a:srgbClr val="879BAA"/>
              </a:buClr>
              <a:buSzTx/>
              <a:buFontTx/>
              <a:buChar char="•"/>
              <a:tabLst/>
              <a:defRPr lang="de-DE" smtClean="0"/>
            </a:lvl2pPr>
            <a:lvl3pPr marL="358775" marR="0" indent="-177800" algn="l" defTabSz="914400" rtl="0" eaLnBrk="1" fontAlgn="base" latinLnBrk="0" hangingPunct="1">
              <a:lnSpc>
                <a:spcPct val="110000"/>
              </a:lnSpc>
              <a:spcBef>
                <a:spcPct val="0"/>
              </a:spcBef>
              <a:spcAft>
                <a:spcPct val="0"/>
              </a:spcAft>
              <a:buClr>
                <a:srgbClr val="879BAA"/>
              </a:buClr>
              <a:buSzTx/>
              <a:buFontTx/>
              <a:buChar char="•"/>
              <a:tabLst/>
              <a:defRPr lang="de-DE" smtClean="0"/>
            </a:lvl3pPr>
            <a:lvl4pPr marL="538163" marR="0" indent="-177800" algn="l" defTabSz="914400" rtl="0" eaLnBrk="1" fontAlgn="base" latinLnBrk="0" hangingPunct="1">
              <a:lnSpc>
                <a:spcPct val="110000"/>
              </a:lnSpc>
              <a:spcBef>
                <a:spcPct val="0"/>
              </a:spcBef>
              <a:spcAft>
                <a:spcPct val="0"/>
              </a:spcAft>
              <a:buClr>
                <a:srgbClr val="879BAA"/>
              </a:buClr>
              <a:buSzTx/>
              <a:buFontTx/>
              <a:buChar char="•"/>
              <a:tabLst/>
              <a:defRPr lang="de-DE" smtClean="0"/>
            </a:lvl4pPr>
            <a:lvl5pPr marL="717550" marR="0" indent="-177800" algn="l" defTabSz="914400" rtl="0" eaLnBrk="1" fontAlgn="base" latinLnBrk="0" hangingPunct="1">
              <a:lnSpc>
                <a:spcPct val="110000"/>
              </a:lnSpc>
              <a:spcBef>
                <a:spcPct val="0"/>
              </a:spcBef>
              <a:spcAft>
                <a:spcPct val="0"/>
              </a:spcAft>
              <a:buClr>
                <a:srgbClr val="879BAA"/>
              </a:buClr>
              <a:buSzTx/>
              <a:buFontTx/>
              <a:buChar char="•"/>
              <a:tabLst/>
              <a:defRPr lang="de-DE"/>
            </a:lvl5pPr>
          </a:lstStyle>
          <a:p>
            <a:pPr marL="0" marR="0" lvl="0" indent="0" algn="l" defTabSz="914400" rtl="0" eaLnBrk="1" fontAlgn="base" latinLnBrk="0" hangingPunct="1">
              <a:lnSpc>
                <a:spcPct val="110000"/>
              </a:lnSpc>
              <a:spcBef>
                <a:spcPct val="0"/>
              </a:spcBef>
              <a:spcAft>
                <a:spcPct val="0"/>
              </a:spcAft>
              <a:buClr>
                <a:srgbClr val="879BAA"/>
              </a:buClr>
              <a:buSzTx/>
              <a:buFont typeface="Arial" pitchFamily="34" charset="0"/>
              <a:buNone/>
              <a:tabLst/>
              <a:defRPr/>
            </a:pPr>
            <a:r>
              <a:rPr kumimoji="0" lang="en-US" sz="1800" b="0" i="0" u="none" strike="noStrike" kern="0" cap="none" spc="0" normalizeH="0" baseline="0" noProof="0" dirty="0" err="1">
                <a:ln>
                  <a:noFill/>
                </a:ln>
                <a:solidFill>
                  <a:srgbClr val="000000"/>
                </a:solidFill>
                <a:effectLst/>
                <a:uLnTx/>
                <a:uFillTx/>
                <a:latin typeface="Arial" pitchFamily="34" charset="0"/>
                <a:ea typeface="+mn-ea"/>
                <a:cs typeface="Arial" pitchFamily="34" charset="0"/>
              </a:rPr>
              <a:t>Textmasterformat</a:t>
            </a:r>
            <a:r>
              <a:rPr kumimoji="0" lang="en-US" sz="1800" b="0" i="0" u="none" strike="noStrike" kern="0" cap="none" spc="0" normalizeH="0" baseline="0" noProof="0" dirty="0">
                <a:ln>
                  <a:noFill/>
                </a:ln>
                <a:solidFill>
                  <a:srgbClr val="000000"/>
                </a:solidFill>
                <a:effectLst/>
                <a:uLnTx/>
                <a:uFillTx/>
                <a:latin typeface="Arial" pitchFamily="34" charset="0"/>
                <a:ea typeface="+mn-ea"/>
                <a:cs typeface="Arial" pitchFamily="34" charset="0"/>
              </a:rPr>
              <a:t> </a:t>
            </a:r>
            <a:r>
              <a:rPr kumimoji="0" lang="en-US" sz="1800" b="0" i="0" u="none" strike="noStrike" kern="0" cap="none" spc="0" normalizeH="0" baseline="0" noProof="0" dirty="0" err="1">
                <a:ln>
                  <a:noFill/>
                </a:ln>
                <a:solidFill>
                  <a:srgbClr val="000000"/>
                </a:solidFill>
                <a:effectLst/>
                <a:uLnTx/>
                <a:uFillTx/>
                <a:latin typeface="Arial" pitchFamily="34" charset="0"/>
                <a:ea typeface="+mn-ea"/>
                <a:cs typeface="Arial" pitchFamily="34" charset="0"/>
              </a:rPr>
              <a:t>bearbeiten</a:t>
            </a:r>
            <a:endParaRPr kumimoji="0" lang="en-US" sz="1800" b="0" i="0" u="none" strike="noStrike" kern="0" cap="none" spc="0" normalizeH="0" baseline="0" noProof="0" dirty="0">
              <a:ln>
                <a:noFill/>
              </a:ln>
              <a:solidFill>
                <a:srgbClr val="000000"/>
              </a:solidFill>
              <a:effectLst/>
              <a:uLnTx/>
              <a:uFillTx/>
              <a:latin typeface="Arial" pitchFamily="34" charset="0"/>
              <a:ea typeface="+mn-ea"/>
              <a:cs typeface="Arial" pitchFamily="34" charset="0"/>
            </a:endParaRP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dtContent Placeholder 3 Id4"/>
          <p:cNvSpPr>
            <a:spLocks noGrp="1"/>
          </p:cNvSpPr>
          <p:nvPr>
            <p:ph sz="quarter" idx="2"/>
            <p:custDataLst>
              <p:tags r:id="rId4"/>
            </p:custDataLst>
          </p:nvPr>
        </p:nvSpPr>
        <p:spPr>
          <a:xfrm>
            <a:off x="6243638" y="1440000"/>
            <a:ext cx="5472112" cy="2304000"/>
          </a:xfrm>
          <a:noFill/>
          <a:ln w="9525">
            <a:noFill/>
            <a:miter lim="800000"/>
            <a:headEnd/>
            <a:tailEnd/>
          </a:ln>
        </p:spPr>
        <p:txBody>
          <a:bodyPr vert="horz" wrap="square" lIns="0" tIns="0" rIns="0" bIns="0" numCol="1" anchor="t" anchorCtr="0" compatLnSpc="1">
            <a:prstTxWarp prst="textNoShape">
              <a:avLst/>
            </a:prstTxWarp>
          </a:bodyPr>
          <a:lstStyle>
            <a:lvl1pPr marL="0" marR="0" indent="0" algn="l" defTabSz="914400" rtl="0" eaLnBrk="1" fontAlgn="base" latinLnBrk="0" hangingPunct="1">
              <a:lnSpc>
                <a:spcPct val="110000"/>
              </a:lnSpc>
              <a:spcBef>
                <a:spcPct val="0"/>
              </a:spcBef>
              <a:spcAft>
                <a:spcPct val="0"/>
              </a:spcAft>
              <a:buClr>
                <a:srgbClr val="879BAA"/>
              </a:buClr>
              <a:buSzTx/>
              <a:buFont typeface="Arial" pitchFamily="34" charset="0"/>
              <a:buNone/>
              <a:tabLst/>
              <a:defRPr lang="de-DE"/>
            </a:lvl1pPr>
            <a:lvl2pPr marL="179388" marR="0" indent="-177800" algn="l" defTabSz="914400" rtl="0" eaLnBrk="1" fontAlgn="base" latinLnBrk="0" hangingPunct="1">
              <a:lnSpc>
                <a:spcPct val="110000"/>
              </a:lnSpc>
              <a:spcBef>
                <a:spcPct val="0"/>
              </a:spcBef>
              <a:spcAft>
                <a:spcPct val="0"/>
              </a:spcAft>
              <a:buClr>
                <a:srgbClr val="879BAA"/>
              </a:buClr>
              <a:buSzTx/>
              <a:buFontTx/>
              <a:buChar char="•"/>
              <a:tabLst/>
              <a:defRPr lang="de-DE" smtClean="0"/>
            </a:lvl2pPr>
            <a:lvl3pPr marL="358775" marR="0" indent="-177800" algn="l" defTabSz="914400" rtl="0" eaLnBrk="1" fontAlgn="base" latinLnBrk="0" hangingPunct="1">
              <a:lnSpc>
                <a:spcPct val="110000"/>
              </a:lnSpc>
              <a:spcBef>
                <a:spcPct val="0"/>
              </a:spcBef>
              <a:spcAft>
                <a:spcPct val="0"/>
              </a:spcAft>
              <a:buClr>
                <a:srgbClr val="879BAA"/>
              </a:buClr>
              <a:buSzTx/>
              <a:buFontTx/>
              <a:buChar char="•"/>
              <a:tabLst/>
              <a:defRPr lang="de-DE" smtClean="0"/>
            </a:lvl3pPr>
            <a:lvl4pPr marL="538163" marR="0" indent="-177800" algn="l" defTabSz="914400" rtl="0" eaLnBrk="1" fontAlgn="base" latinLnBrk="0" hangingPunct="1">
              <a:lnSpc>
                <a:spcPct val="110000"/>
              </a:lnSpc>
              <a:spcBef>
                <a:spcPct val="0"/>
              </a:spcBef>
              <a:spcAft>
                <a:spcPct val="0"/>
              </a:spcAft>
              <a:buClr>
                <a:srgbClr val="879BAA"/>
              </a:buClr>
              <a:buSzTx/>
              <a:buFontTx/>
              <a:buChar char="•"/>
              <a:tabLst/>
              <a:defRPr lang="de-DE" smtClean="0"/>
            </a:lvl4pPr>
            <a:lvl5pPr marL="717550" marR="0" indent="-177800" algn="l" defTabSz="914400" rtl="0" eaLnBrk="1" fontAlgn="base" latinLnBrk="0" hangingPunct="1">
              <a:lnSpc>
                <a:spcPct val="110000"/>
              </a:lnSpc>
              <a:spcBef>
                <a:spcPct val="0"/>
              </a:spcBef>
              <a:spcAft>
                <a:spcPct val="0"/>
              </a:spcAft>
              <a:buClr>
                <a:srgbClr val="879BAA"/>
              </a:buClr>
              <a:buSzTx/>
              <a:buFontTx/>
              <a:buChar char="•"/>
              <a:tabLst/>
              <a:defRPr lang="de-DE"/>
            </a:lvl5pPr>
          </a:lstStyle>
          <a:p>
            <a:pPr marL="0" marR="0" lvl="0" indent="0" algn="l" defTabSz="914400" rtl="0" eaLnBrk="1" fontAlgn="base" latinLnBrk="0" hangingPunct="1">
              <a:lnSpc>
                <a:spcPct val="110000"/>
              </a:lnSpc>
              <a:spcBef>
                <a:spcPct val="0"/>
              </a:spcBef>
              <a:spcAft>
                <a:spcPct val="0"/>
              </a:spcAft>
              <a:buClr>
                <a:srgbClr val="879BAA"/>
              </a:buClr>
              <a:buSzTx/>
              <a:buFont typeface="Arial" pitchFamily="34" charset="0"/>
              <a:buNone/>
              <a:tabLst/>
              <a:defRPr/>
            </a:pPr>
            <a:r>
              <a:rPr kumimoji="0" lang="en-US" sz="1800" b="0" i="0" u="none" strike="noStrike" kern="0" cap="none" spc="0" normalizeH="0" baseline="0" noProof="0" dirty="0" err="1">
                <a:ln>
                  <a:noFill/>
                </a:ln>
                <a:solidFill>
                  <a:srgbClr val="000000"/>
                </a:solidFill>
                <a:effectLst/>
                <a:uLnTx/>
                <a:uFillTx/>
                <a:latin typeface="Arial" pitchFamily="34" charset="0"/>
                <a:ea typeface="+mn-ea"/>
                <a:cs typeface="Arial" pitchFamily="34" charset="0"/>
              </a:rPr>
              <a:t>Textmasterformat</a:t>
            </a:r>
            <a:r>
              <a:rPr kumimoji="0" lang="en-US" sz="1800" b="0" i="0" u="none" strike="noStrike" kern="0" cap="none" spc="0" normalizeH="0" baseline="0" noProof="0" dirty="0">
                <a:ln>
                  <a:noFill/>
                </a:ln>
                <a:solidFill>
                  <a:srgbClr val="000000"/>
                </a:solidFill>
                <a:effectLst/>
                <a:uLnTx/>
                <a:uFillTx/>
                <a:latin typeface="Arial" pitchFamily="34" charset="0"/>
                <a:ea typeface="+mn-ea"/>
                <a:cs typeface="Arial" pitchFamily="34" charset="0"/>
              </a:rPr>
              <a:t> </a:t>
            </a:r>
            <a:r>
              <a:rPr kumimoji="0" lang="en-US" sz="1800" b="0" i="0" u="none" strike="noStrike" kern="0" cap="none" spc="0" normalizeH="0" baseline="0" noProof="0" dirty="0" err="1">
                <a:ln>
                  <a:noFill/>
                </a:ln>
                <a:solidFill>
                  <a:srgbClr val="000000"/>
                </a:solidFill>
                <a:effectLst/>
                <a:uLnTx/>
                <a:uFillTx/>
                <a:latin typeface="Arial" pitchFamily="34" charset="0"/>
                <a:ea typeface="+mn-ea"/>
                <a:cs typeface="Arial" pitchFamily="34" charset="0"/>
              </a:rPr>
              <a:t>bearbeiten</a:t>
            </a:r>
            <a:endParaRPr kumimoji="0" lang="en-US" sz="1800" b="0" i="0" u="none" strike="noStrike" kern="0" cap="none" spc="0" normalizeH="0" baseline="0" noProof="0" dirty="0">
              <a:ln>
                <a:noFill/>
              </a:ln>
              <a:solidFill>
                <a:srgbClr val="000000"/>
              </a:solidFill>
              <a:effectLst/>
              <a:uLnTx/>
              <a:uFillTx/>
              <a:latin typeface="Arial" pitchFamily="34" charset="0"/>
              <a:ea typeface="+mn-ea"/>
              <a:cs typeface="Arial" pitchFamily="34" charset="0"/>
            </a:endParaRP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dtContent Placeholder 4 Id5"/>
          <p:cNvSpPr>
            <a:spLocks noGrp="1"/>
          </p:cNvSpPr>
          <p:nvPr>
            <p:ph sz="quarter" idx="3"/>
            <p:custDataLst>
              <p:tags r:id="rId5"/>
            </p:custDataLst>
          </p:nvPr>
        </p:nvSpPr>
        <p:spPr>
          <a:xfrm>
            <a:off x="627063" y="3888000"/>
            <a:ext cx="5472112" cy="2304000"/>
          </a:xfrm>
          <a:noFill/>
          <a:ln w="9525">
            <a:noFill/>
            <a:miter lim="800000"/>
            <a:headEnd/>
            <a:tailEnd/>
          </a:ln>
        </p:spPr>
        <p:txBody>
          <a:bodyPr vert="horz" wrap="square" lIns="0" tIns="0" rIns="0" bIns="0" numCol="1" anchor="t" anchorCtr="0" compatLnSpc="1">
            <a:prstTxWarp prst="textNoShape">
              <a:avLst/>
            </a:prstTxWarp>
          </a:bodyPr>
          <a:lstStyle>
            <a:lvl1pPr marL="0" marR="0" indent="0" algn="l" defTabSz="914400" rtl="0" eaLnBrk="1" fontAlgn="base" latinLnBrk="0" hangingPunct="1">
              <a:lnSpc>
                <a:spcPct val="110000"/>
              </a:lnSpc>
              <a:spcBef>
                <a:spcPct val="0"/>
              </a:spcBef>
              <a:spcAft>
                <a:spcPct val="0"/>
              </a:spcAft>
              <a:buClr>
                <a:srgbClr val="879BAA"/>
              </a:buClr>
              <a:buSzTx/>
              <a:buFont typeface="Arial" pitchFamily="34" charset="0"/>
              <a:buNone/>
              <a:tabLst/>
              <a:defRPr lang="de-DE"/>
            </a:lvl1pPr>
            <a:lvl2pPr marL="179388" marR="0" indent="-177800" algn="l" defTabSz="914400" rtl="0" eaLnBrk="1" fontAlgn="base" latinLnBrk="0" hangingPunct="1">
              <a:lnSpc>
                <a:spcPct val="110000"/>
              </a:lnSpc>
              <a:spcBef>
                <a:spcPct val="0"/>
              </a:spcBef>
              <a:spcAft>
                <a:spcPct val="0"/>
              </a:spcAft>
              <a:buClr>
                <a:srgbClr val="879BAA"/>
              </a:buClr>
              <a:buSzTx/>
              <a:buFontTx/>
              <a:buChar char="•"/>
              <a:tabLst/>
              <a:defRPr lang="de-DE" smtClean="0"/>
            </a:lvl2pPr>
            <a:lvl3pPr marL="358775" marR="0" indent="-177800" algn="l" defTabSz="914400" rtl="0" eaLnBrk="1" fontAlgn="base" latinLnBrk="0" hangingPunct="1">
              <a:lnSpc>
                <a:spcPct val="110000"/>
              </a:lnSpc>
              <a:spcBef>
                <a:spcPct val="0"/>
              </a:spcBef>
              <a:spcAft>
                <a:spcPct val="0"/>
              </a:spcAft>
              <a:buClr>
                <a:srgbClr val="879BAA"/>
              </a:buClr>
              <a:buSzTx/>
              <a:buFontTx/>
              <a:buChar char="•"/>
              <a:tabLst/>
              <a:defRPr lang="de-DE" smtClean="0"/>
            </a:lvl3pPr>
            <a:lvl4pPr marL="538163" marR="0" indent="-177800" algn="l" defTabSz="914400" rtl="0" eaLnBrk="1" fontAlgn="base" latinLnBrk="0" hangingPunct="1">
              <a:lnSpc>
                <a:spcPct val="110000"/>
              </a:lnSpc>
              <a:spcBef>
                <a:spcPct val="0"/>
              </a:spcBef>
              <a:spcAft>
                <a:spcPct val="0"/>
              </a:spcAft>
              <a:buClr>
                <a:srgbClr val="879BAA"/>
              </a:buClr>
              <a:buSzTx/>
              <a:buFontTx/>
              <a:buChar char="•"/>
              <a:tabLst/>
              <a:defRPr lang="de-DE" smtClean="0"/>
            </a:lvl4pPr>
            <a:lvl5pPr marL="717550" marR="0" indent="-177800" algn="l" defTabSz="914400" rtl="0" eaLnBrk="1" fontAlgn="base" latinLnBrk="0" hangingPunct="1">
              <a:lnSpc>
                <a:spcPct val="110000"/>
              </a:lnSpc>
              <a:spcBef>
                <a:spcPct val="0"/>
              </a:spcBef>
              <a:spcAft>
                <a:spcPct val="0"/>
              </a:spcAft>
              <a:buClr>
                <a:srgbClr val="879BAA"/>
              </a:buClr>
              <a:buSzTx/>
              <a:buFontTx/>
              <a:buChar char="•"/>
              <a:tabLst/>
              <a:defRPr lang="de-DE"/>
            </a:lvl5pPr>
          </a:lstStyle>
          <a:p>
            <a:pPr marL="0" marR="0" lvl="0" indent="0" algn="l" defTabSz="914400" rtl="0" eaLnBrk="1" fontAlgn="base" latinLnBrk="0" hangingPunct="1">
              <a:lnSpc>
                <a:spcPct val="110000"/>
              </a:lnSpc>
              <a:spcBef>
                <a:spcPct val="0"/>
              </a:spcBef>
              <a:spcAft>
                <a:spcPct val="0"/>
              </a:spcAft>
              <a:buClr>
                <a:srgbClr val="879BAA"/>
              </a:buClr>
              <a:buSzTx/>
              <a:buFont typeface="Arial" pitchFamily="34" charset="0"/>
              <a:buNone/>
              <a:tabLst/>
              <a:defRPr/>
            </a:pPr>
            <a:r>
              <a:rPr kumimoji="0" lang="en-US" sz="1800" b="0" i="0" u="none" strike="noStrike" kern="0" cap="none" spc="0" normalizeH="0" baseline="0" noProof="0" dirty="0" err="1">
                <a:ln>
                  <a:noFill/>
                </a:ln>
                <a:solidFill>
                  <a:srgbClr val="000000"/>
                </a:solidFill>
                <a:effectLst/>
                <a:uLnTx/>
                <a:uFillTx/>
                <a:latin typeface="Arial" pitchFamily="34" charset="0"/>
                <a:ea typeface="+mn-ea"/>
                <a:cs typeface="Arial" pitchFamily="34" charset="0"/>
              </a:rPr>
              <a:t>Textmasterformat</a:t>
            </a:r>
            <a:r>
              <a:rPr kumimoji="0" lang="en-US" sz="1800" b="0" i="0" u="none" strike="noStrike" kern="0" cap="none" spc="0" normalizeH="0" baseline="0" noProof="0" dirty="0">
                <a:ln>
                  <a:noFill/>
                </a:ln>
                <a:solidFill>
                  <a:srgbClr val="000000"/>
                </a:solidFill>
                <a:effectLst/>
                <a:uLnTx/>
                <a:uFillTx/>
                <a:latin typeface="Arial" pitchFamily="34" charset="0"/>
                <a:ea typeface="+mn-ea"/>
                <a:cs typeface="Arial" pitchFamily="34" charset="0"/>
              </a:rPr>
              <a:t> </a:t>
            </a:r>
            <a:r>
              <a:rPr kumimoji="0" lang="en-US" sz="1800" b="0" i="0" u="none" strike="noStrike" kern="0" cap="none" spc="0" normalizeH="0" baseline="0" noProof="0" dirty="0" err="1">
                <a:ln>
                  <a:noFill/>
                </a:ln>
                <a:solidFill>
                  <a:srgbClr val="000000"/>
                </a:solidFill>
                <a:effectLst/>
                <a:uLnTx/>
                <a:uFillTx/>
                <a:latin typeface="Arial" pitchFamily="34" charset="0"/>
                <a:ea typeface="+mn-ea"/>
                <a:cs typeface="Arial" pitchFamily="34" charset="0"/>
              </a:rPr>
              <a:t>bearbeiten</a:t>
            </a:r>
            <a:endParaRPr kumimoji="0" lang="en-US" sz="1800" b="0" i="0" u="none" strike="noStrike" kern="0" cap="none" spc="0" normalizeH="0" baseline="0" noProof="0" dirty="0">
              <a:ln>
                <a:noFill/>
              </a:ln>
              <a:solidFill>
                <a:srgbClr val="000000"/>
              </a:solidFill>
              <a:effectLst/>
              <a:uLnTx/>
              <a:uFillTx/>
              <a:latin typeface="Arial" pitchFamily="34" charset="0"/>
              <a:ea typeface="+mn-ea"/>
              <a:cs typeface="Arial" pitchFamily="34" charset="0"/>
            </a:endParaRP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dtContent Placeholder 5 Id6"/>
          <p:cNvSpPr>
            <a:spLocks noGrp="1"/>
          </p:cNvSpPr>
          <p:nvPr>
            <p:ph sz="quarter" idx="4"/>
            <p:custDataLst>
              <p:tags r:id="rId6"/>
            </p:custDataLst>
          </p:nvPr>
        </p:nvSpPr>
        <p:spPr>
          <a:xfrm>
            <a:off x="6243638" y="3888000"/>
            <a:ext cx="5472112" cy="2304000"/>
          </a:xfrm>
          <a:noFill/>
          <a:ln w="9525">
            <a:noFill/>
            <a:miter lim="800000"/>
            <a:headEnd/>
            <a:tailEnd/>
          </a:ln>
        </p:spPr>
        <p:txBody>
          <a:bodyPr vert="horz" wrap="square" lIns="0" tIns="0" rIns="0" bIns="0" numCol="1" anchor="t" anchorCtr="0" compatLnSpc="1">
            <a:prstTxWarp prst="textNoShape">
              <a:avLst/>
            </a:prstTxWarp>
          </a:bodyPr>
          <a:lstStyle>
            <a:lvl1pPr marL="0" marR="0" indent="0" algn="l" defTabSz="914400" rtl="0" eaLnBrk="1" fontAlgn="base" latinLnBrk="0" hangingPunct="1">
              <a:lnSpc>
                <a:spcPct val="110000"/>
              </a:lnSpc>
              <a:spcBef>
                <a:spcPct val="0"/>
              </a:spcBef>
              <a:spcAft>
                <a:spcPct val="0"/>
              </a:spcAft>
              <a:buClr>
                <a:srgbClr val="879BAA"/>
              </a:buClr>
              <a:buSzTx/>
              <a:buFont typeface="Arial" pitchFamily="34" charset="0"/>
              <a:buNone/>
              <a:tabLst/>
              <a:defRPr lang="de-DE"/>
            </a:lvl1pPr>
            <a:lvl2pPr marL="179388" marR="0" indent="-177800" algn="l" defTabSz="914400" rtl="0" eaLnBrk="1" fontAlgn="base" latinLnBrk="0" hangingPunct="1">
              <a:lnSpc>
                <a:spcPct val="110000"/>
              </a:lnSpc>
              <a:spcBef>
                <a:spcPct val="0"/>
              </a:spcBef>
              <a:spcAft>
                <a:spcPct val="0"/>
              </a:spcAft>
              <a:buClr>
                <a:srgbClr val="879BAA"/>
              </a:buClr>
              <a:buSzTx/>
              <a:buFontTx/>
              <a:buChar char="•"/>
              <a:tabLst/>
              <a:defRPr lang="de-DE" smtClean="0"/>
            </a:lvl2pPr>
            <a:lvl3pPr marL="358775" marR="0" indent="-177800" algn="l" defTabSz="914400" rtl="0" eaLnBrk="1" fontAlgn="base" latinLnBrk="0" hangingPunct="1">
              <a:lnSpc>
                <a:spcPct val="110000"/>
              </a:lnSpc>
              <a:spcBef>
                <a:spcPct val="0"/>
              </a:spcBef>
              <a:spcAft>
                <a:spcPct val="0"/>
              </a:spcAft>
              <a:buClr>
                <a:srgbClr val="879BAA"/>
              </a:buClr>
              <a:buSzTx/>
              <a:buFontTx/>
              <a:buChar char="•"/>
              <a:tabLst/>
              <a:defRPr lang="de-DE" smtClean="0"/>
            </a:lvl3pPr>
            <a:lvl4pPr marL="538163" marR="0" indent="-177800" algn="l" defTabSz="914400" rtl="0" eaLnBrk="1" fontAlgn="base" latinLnBrk="0" hangingPunct="1">
              <a:lnSpc>
                <a:spcPct val="110000"/>
              </a:lnSpc>
              <a:spcBef>
                <a:spcPct val="0"/>
              </a:spcBef>
              <a:spcAft>
                <a:spcPct val="0"/>
              </a:spcAft>
              <a:buClr>
                <a:srgbClr val="879BAA"/>
              </a:buClr>
              <a:buSzTx/>
              <a:buFontTx/>
              <a:buChar char="•"/>
              <a:tabLst/>
              <a:defRPr lang="de-DE" smtClean="0"/>
            </a:lvl4pPr>
            <a:lvl5pPr marL="717550" marR="0" indent="-177800" algn="l" defTabSz="914400" rtl="0" eaLnBrk="1" fontAlgn="base" latinLnBrk="0" hangingPunct="1">
              <a:lnSpc>
                <a:spcPct val="110000"/>
              </a:lnSpc>
              <a:spcBef>
                <a:spcPct val="0"/>
              </a:spcBef>
              <a:spcAft>
                <a:spcPct val="0"/>
              </a:spcAft>
              <a:buClr>
                <a:srgbClr val="879BAA"/>
              </a:buClr>
              <a:buSzTx/>
              <a:buFontTx/>
              <a:buChar char="•"/>
              <a:tabLst/>
              <a:defRPr lang="de-DE"/>
            </a:lvl5pPr>
          </a:lstStyle>
          <a:p>
            <a:pPr marL="0" marR="0" lvl="0" indent="0" algn="l" defTabSz="914400" rtl="0" eaLnBrk="1" fontAlgn="base" latinLnBrk="0" hangingPunct="1">
              <a:lnSpc>
                <a:spcPct val="110000"/>
              </a:lnSpc>
              <a:spcBef>
                <a:spcPct val="0"/>
              </a:spcBef>
              <a:spcAft>
                <a:spcPct val="0"/>
              </a:spcAft>
              <a:buClr>
                <a:srgbClr val="879BAA"/>
              </a:buClr>
              <a:buSzTx/>
              <a:buFont typeface="Arial" pitchFamily="34" charset="0"/>
              <a:buNone/>
              <a:tabLst/>
              <a:defRPr/>
            </a:pPr>
            <a:r>
              <a:rPr kumimoji="0" lang="en-US" sz="1800" b="0" i="0" u="none" strike="noStrike" kern="0" cap="none" spc="0" normalizeH="0" baseline="0" noProof="0" dirty="0" err="1">
                <a:ln>
                  <a:noFill/>
                </a:ln>
                <a:solidFill>
                  <a:srgbClr val="000000"/>
                </a:solidFill>
                <a:effectLst/>
                <a:uLnTx/>
                <a:uFillTx/>
                <a:latin typeface="Arial" pitchFamily="34" charset="0"/>
                <a:ea typeface="+mn-ea"/>
                <a:cs typeface="Arial" pitchFamily="34" charset="0"/>
              </a:rPr>
              <a:t>Textmasterformat</a:t>
            </a:r>
            <a:r>
              <a:rPr kumimoji="0" lang="en-US" sz="1800" b="0" i="0" u="none" strike="noStrike" kern="0" cap="none" spc="0" normalizeH="0" baseline="0" noProof="0" dirty="0">
                <a:ln>
                  <a:noFill/>
                </a:ln>
                <a:solidFill>
                  <a:srgbClr val="000000"/>
                </a:solidFill>
                <a:effectLst/>
                <a:uLnTx/>
                <a:uFillTx/>
                <a:latin typeface="Arial" pitchFamily="34" charset="0"/>
                <a:ea typeface="+mn-ea"/>
                <a:cs typeface="Arial" pitchFamily="34" charset="0"/>
              </a:rPr>
              <a:t> </a:t>
            </a:r>
            <a:r>
              <a:rPr kumimoji="0" lang="en-US" sz="1800" b="0" i="0" u="none" strike="noStrike" kern="0" cap="none" spc="0" normalizeH="0" baseline="0" noProof="0" dirty="0" err="1">
                <a:ln>
                  <a:noFill/>
                </a:ln>
                <a:solidFill>
                  <a:srgbClr val="000000"/>
                </a:solidFill>
                <a:effectLst/>
                <a:uLnTx/>
                <a:uFillTx/>
                <a:latin typeface="Arial" pitchFamily="34" charset="0"/>
                <a:ea typeface="+mn-ea"/>
                <a:cs typeface="Arial" pitchFamily="34" charset="0"/>
              </a:rPr>
              <a:t>bearbeiten</a:t>
            </a:r>
            <a:endParaRPr kumimoji="0" lang="en-US" sz="1800" b="0" i="0" u="none" strike="noStrike" kern="0" cap="none" spc="0" normalizeH="0" baseline="0" noProof="0" dirty="0">
              <a:ln>
                <a:noFill/>
              </a:ln>
              <a:solidFill>
                <a:srgbClr val="000000"/>
              </a:solidFill>
              <a:effectLst/>
              <a:uLnTx/>
              <a:uFillTx/>
              <a:latin typeface="Arial" pitchFamily="34" charset="0"/>
              <a:ea typeface="+mn-ea"/>
              <a:cs typeface="Arial" pitchFamily="34" charset="0"/>
            </a:endParaRP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9" name="Group 33"/>
          <p:cNvGrpSpPr>
            <a:grpSpLocks noChangeAspect="1"/>
          </p:cNvGrpSpPr>
          <p:nvPr userDrawn="1"/>
        </p:nvGrpSpPr>
        <p:grpSpPr bwMode="auto">
          <a:xfrm>
            <a:off x="9555163" y="323850"/>
            <a:ext cx="2159000" cy="914400"/>
            <a:chOff x="6019" y="204"/>
            <a:chExt cx="1360" cy="576"/>
          </a:xfrm>
        </p:grpSpPr>
        <p:sp>
          <p:nvSpPr>
            <p:cNvPr id="10" name="AutoShape 32"/>
            <p:cNvSpPr>
              <a:spLocks noChangeAspect="1" noChangeArrowheads="1" noTextEdit="1"/>
            </p:cNvSpPr>
            <p:nvPr userDrawn="1"/>
          </p:nvSpPr>
          <p:spPr bwMode="auto">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 name="Rectangle 34"/>
            <p:cNvSpPr>
              <a:spLocks noChangeArrowheads="1"/>
            </p:cNvSpPr>
            <p:nvPr userDrawn="1"/>
          </p:nvSpPr>
          <p:spPr bwMode="auto">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35"/>
            <p:cNvSpPr>
              <a:spLocks/>
            </p:cNvSpPr>
            <p:nvPr userDrawn="1"/>
          </p:nvSpPr>
          <p:spPr bwMode="auto">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3" name="Freeform 36"/>
            <p:cNvSpPr>
              <a:spLocks/>
            </p:cNvSpPr>
            <p:nvPr userDrawn="1"/>
          </p:nvSpPr>
          <p:spPr bwMode="auto">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4" name="Freeform 37"/>
            <p:cNvSpPr>
              <a:spLocks/>
            </p:cNvSpPr>
            <p:nvPr userDrawn="1"/>
          </p:nvSpPr>
          <p:spPr bwMode="auto">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5" name="Freeform 38"/>
            <p:cNvSpPr>
              <a:spLocks/>
            </p:cNvSpPr>
            <p:nvPr userDrawn="1"/>
          </p:nvSpPr>
          <p:spPr bwMode="auto">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 name="Freeform 39"/>
            <p:cNvSpPr>
              <a:spLocks/>
            </p:cNvSpPr>
            <p:nvPr userDrawn="1"/>
          </p:nvSpPr>
          <p:spPr bwMode="auto">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 name="Freeform 40"/>
            <p:cNvSpPr>
              <a:spLocks/>
            </p:cNvSpPr>
            <p:nvPr userDrawn="1"/>
          </p:nvSpPr>
          <p:spPr bwMode="auto">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 name="Freeform 41"/>
            <p:cNvSpPr>
              <a:spLocks/>
            </p:cNvSpPr>
            <p:nvPr userDrawn="1"/>
          </p:nvSpPr>
          <p:spPr bwMode="auto">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9" name="Freeform 42"/>
            <p:cNvSpPr>
              <a:spLocks/>
            </p:cNvSpPr>
            <p:nvPr userDrawn="1"/>
          </p:nvSpPr>
          <p:spPr bwMode="auto">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Freeform 43"/>
            <p:cNvSpPr>
              <a:spLocks/>
            </p:cNvSpPr>
            <p:nvPr userDrawn="1"/>
          </p:nvSpPr>
          <p:spPr bwMode="auto">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1" name="Freeform 44"/>
            <p:cNvSpPr>
              <a:spLocks/>
            </p:cNvSpPr>
            <p:nvPr userDrawn="1"/>
          </p:nvSpPr>
          <p:spPr bwMode="auto">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2" name="Freeform 45"/>
            <p:cNvSpPr>
              <a:spLocks/>
            </p:cNvSpPr>
            <p:nvPr userDrawn="1"/>
          </p:nvSpPr>
          <p:spPr bwMode="auto">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3" name="Freeform 46"/>
            <p:cNvSpPr>
              <a:spLocks/>
            </p:cNvSpPr>
            <p:nvPr userDrawn="1"/>
          </p:nvSpPr>
          <p:spPr bwMode="auto">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4" name="Freeform 47"/>
            <p:cNvSpPr>
              <a:spLocks/>
            </p:cNvSpPr>
            <p:nvPr userDrawn="1"/>
          </p:nvSpPr>
          <p:spPr bwMode="auto">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5" name="Freeform 48"/>
            <p:cNvSpPr>
              <a:spLocks/>
            </p:cNvSpPr>
            <p:nvPr userDrawn="1"/>
          </p:nvSpPr>
          <p:spPr bwMode="auto">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6" name="Freeform 49"/>
            <p:cNvSpPr>
              <a:spLocks/>
            </p:cNvSpPr>
            <p:nvPr userDrawn="1"/>
          </p:nvSpPr>
          <p:spPr bwMode="auto">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7" name="Freeform 50"/>
            <p:cNvSpPr>
              <a:spLocks/>
            </p:cNvSpPr>
            <p:nvPr userDrawn="1"/>
          </p:nvSpPr>
          <p:spPr bwMode="auto">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8" name="Freeform 51"/>
            <p:cNvSpPr>
              <a:spLocks/>
            </p:cNvSpPr>
            <p:nvPr userDrawn="1"/>
          </p:nvSpPr>
          <p:spPr bwMode="auto">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9" name="Freeform 52"/>
            <p:cNvSpPr>
              <a:spLocks/>
            </p:cNvSpPr>
            <p:nvPr userDrawn="1"/>
          </p:nvSpPr>
          <p:spPr bwMode="auto">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0" name="Freeform 53"/>
            <p:cNvSpPr>
              <a:spLocks/>
            </p:cNvSpPr>
            <p:nvPr userDrawn="1"/>
          </p:nvSpPr>
          <p:spPr bwMode="auto">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1" name="Freeform 54"/>
            <p:cNvSpPr>
              <a:spLocks/>
            </p:cNvSpPr>
            <p:nvPr userDrawn="1"/>
          </p:nvSpPr>
          <p:spPr bwMode="auto">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 name="Freeform 55"/>
            <p:cNvSpPr>
              <a:spLocks/>
            </p:cNvSpPr>
            <p:nvPr userDrawn="1"/>
          </p:nvSpPr>
          <p:spPr bwMode="auto">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3" name="Freeform 56"/>
            <p:cNvSpPr>
              <a:spLocks/>
            </p:cNvSpPr>
            <p:nvPr userDrawn="1"/>
          </p:nvSpPr>
          <p:spPr bwMode="auto">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4" name="Freeform 57"/>
            <p:cNvSpPr>
              <a:spLocks/>
            </p:cNvSpPr>
            <p:nvPr userDrawn="1"/>
          </p:nvSpPr>
          <p:spPr bwMode="auto">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5" name="Freeform 58"/>
            <p:cNvSpPr>
              <a:spLocks/>
            </p:cNvSpPr>
            <p:nvPr userDrawn="1"/>
          </p:nvSpPr>
          <p:spPr bwMode="auto">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6" name="Freeform 59"/>
            <p:cNvSpPr>
              <a:spLocks/>
            </p:cNvSpPr>
            <p:nvPr userDrawn="1"/>
          </p:nvSpPr>
          <p:spPr bwMode="auto">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Tree>
    <p:custDataLst>
      <p:custData r:id="rId1"/>
    </p:custDataLst>
    <p:extLst>
      <p:ext uri="{BB962C8B-B14F-4D97-AF65-F5344CB8AC3E}">
        <p14:creationId xmlns:p14="http://schemas.microsoft.com/office/powerpoint/2010/main" val="25576722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Free Content + Navigation" preserve="1" userDrawn="1">
  <p:cSld name="Free Content + Navigation">
    <p:spTree>
      <p:nvGrpSpPr>
        <p:cNvPr id="1" name=""/>
        <p:cNvGrpSpPr/>
        <p:nvPr/>
      </p:nvGrpSpPr>
      <p:grpSpPr>
        <a:xfrm>
          <a:off x="0" y="0"/>
          <a:ext cx="0" cy="0"/>
          <a:chOff x="0" y="0"/>
          <a:chExt cx="0" cy="0"/>
        </a:xfrm>
      </p:grpSpPr>
      <p:sp>
        <p:nvSpPr>
          <p:cNvPr id="2" name="cdtTitle 1 Id2"/>
          <p:cNvSpPr>
            <a:spLocks noGrp="1"/>
          </p:cNvSpPr>
          <p:nvPr>
            <p:ph type="title"/>
            <p:custDataLst>
              <p:tags r:id="rId2"/>
            </p:custDataLst>
          </p:nvPr>
        </p:nvSpPr>
        <p:spPr>
          <a:xfrm>
            <a:off x="0" y="-1"/>
            <a:ext cx="12198350" cy="1440000"/>
          </a:xfrm>
        </p:spPr>
        <p:txBody>
          <a:bodyPr/>
          <a:lstStyle/>
          <a:p>
            <a:r>
              <a:rPr lang="de-DE" dirty="0"/>
              <a:t>Titelmasterformat durch Klicken bearbeiten</a:t>
            </a:r>
            <a:endParaRPr lang="en-US" dirty="0"/>
          </a:p>
        </p:txBody>
      </p:sp>
      <p:sp>
        <p:nvSpPr>
          <p:cNvPr id="5" name="cdtTextplatzhalter 13 Id5"/>
          <p:cNvSpPr>
            <a:spLocks noGrp="1"/>
          </p:cNvSpPr>
          <p:nvPr>
            <p:ph type="body" sz="quarter" idx="13" hasCustomPrompt="1"/>
            <p:custDataLst>
              <p:tags r:id="rId3"/>
            </p:custDataLst>
          </p:nvPr>
        </p:nvSpPr>
        <p:spPr>
          <a:xfrm>
            <a:off x="10419751" y="1440000"/>
            <a:ext cx="1295999" cy="4752000"/>
          </a:xfrm>
        </p:spPr>
        <p:txBody>
          <a:bodyPr/>
          <a:lstStyle>
            <a:lvl1pPr marL="144000" indent="-144000">
              <a:lnSpc>
                <a:spcPct val="100000"/>
              </a:lnSpc>
              <a:spcBef>
                <a:spcPts val="400"/>
              </a:spcBef>
              <a:spcAft>
                <a:spcPts val="400"/>
              </a:spcAft>
              <a:buSzPct val="70000"/>
              <a:buFont typeface="Arial" pitchFamily="34" charset="0"/>
              <a:buChar char="►"/>
              <a:defRPr sz="1200">
                <a:solidFill>
                  <a:srgbClr val="879BAA"/>
                </a:solidFill>
              </a:defRPr>
            </a:lvl1pPr>
            <a:lvl2pPr marL="144000" indent="-144000">
              <a:lnSpc>
                <a:spcPct val="100000"/>
              </a:lnSpc>
              <a:spcBef>
                <a:spcPts val="400"/>
              </a:spcBef>
              <a:spcAft>
                <a:spcPts val="400"/>
              </a:spcAft>
              <a:buClrTx/>
              <a:buSzPct val="70000"/>
              <a:buFont typeface="Arial" pitchFamily="34" charset="0"/>
              <a:buChar char="►"/>
              <a:defRPr sz="1200">
                <a:solidFill>
                  <a:srgbClr val="641946"/>
                </a:solidFill>
              </a:defRPr>
            </a:lvl2pPr>
            <a:lvl3pPr marL="288000" indent="-144000">
              <a:lnSpc>
                <a:spcPct val="100000"/>
              </a:lnSpc>
              <a:spcBef>
                <a:spcPts val="300"/>
              </a:spcBef>
              <a:spcAft>
                <a:spcPts val="300"/>
              </a:spcAft>
              <a:buSzPct val="70000"/>
              <a:buFont typeface="Arial" pitchFamily="34" charset="0"/>
              <a:buChar char="►"/>
              <a:defRPr sz="1000">
                <a:solidFill>
                  <a:srgbClr val="879BAA"/>
                </a:solidFill>
              </a:defRPr>
            </a:lvl3pPr>
            <a:lvl4pPr marL="288000" indent="-144000">
              <a:lnSpc>
                <a:spcPct val="100000"/>
              </a:lnSpc>
              <a:spcBef>
                <a:spcPts val="300"/>
              </a:spcBef>
              <a:spcAft>
                <a:spcPts val="300"/>
              </a:spcAft>
              <a:buClrTx/>
              <a:buSzPct val="70000"/>
              <a:buFont typeface="Arial" pitchFamily="34" charset="0"/>
              <a:buChar char="►"/>
              <a:defRPr sz="1000">
                <a:solidFill>
                  <a:srgbClr val="641946"/>
                </a:solidFill>
              </a:defRPr>
            </a:lvl4pPr>
            <a:lvl5pPr marL="432000" indent="-144000">
              <a:lnSpc>
                <a:spcPct val="100000"/>
              </a:lnSpc>
              <a:spcBef>
                <a:spcPts val="300"/>
              </a:spcBef>
              <a:spcAft>
                <a:spcPts val="300"/>
              </a:spcAft>
              <a:buSzPct val="70000"/>
              <a:buFont typeface="Arial" pitchFamily="34" charset="0"/>
              <a:buChar char="►"/>
              <a:defRPr sz="1000">
                <a:solidFill>
                  <a:schemeClr val="accent1"/>
                </a:solidFill>
              </a:defRPr>
            </a:lvl5pPr>
            <a:lvl6pPr marL="432000" indent="-144000">
              <a:lnSpc>
                <a:spcPct val="100000"/>
              </a:lnSpc>
              <a:spcBef>
                <a:spcPts val="300"/>
              </a:spcBef>
              <a:spcAft>
                <a:spcPts val="300"/>
              </a:spcAft>
              <a:buClrTx/>
              <a:buSzPct val="70000"/>
              <a:buFont typeface="Arial" pitchFamily="34" charset="0"/>
              <a:buChar char="►"/>
              <a:defRPr sz="1000">
                <a:solidFill>
                  <a:schemeClr val="accent4"/>
                </a:solidFill>
              </a:defRPr>
            </a:lvl6pPr>
          </a:lstStyle>
          <a:p>
            <a:pPr lvl="0"/>
            <a:r>
              <a:rPr lang="en-US" noProof="0" dirty="0"/>
              <a:t>Click to edit the navigation text</a:t>
            </a:r>
          </a:p>
          <a:p>
            <a:pPr lvl="1"/>
            <a:r>
              <a:rPr lang="en-US" noProof="0" dirty="0"/>
              <a:t>active chapter</a:t>
            </a:r>
          </a:p>
          <a:p>
            <a:pPr lvl="2"/>
            <a:r>
              <a:rPr lang="en-US" noProof="0" dirty="0"/>
              <a:t>subchapter</a:t>
            </a:r>
          </a:p>
          <a:p>
            <a:pPr lvl="3"/>
            <a:r>
              <a:rPr lang="en-US" noProof="0" dirty="0"/>
              <a:t>active subchapter</a:t>
            </a:r>
          </a:p>
          <a:p>
            <a:pPr lvl="4"/>
            <a:r>
              <a:rPr lang="en-US" noProof="0" dirty="0"/>
              <a:t>subchapter</a:t>
            </a:r>
          </a:p>
          <a:p>
            <a:pPr lvl="5"/>
            <a:r>
              <a:rPr lang="en-US" noProof="0" dirty="0"/>
              <a:t>active subchapter</a:t>
            </a:r>
            <a:endParaRPr lang="en-US" dirty="0"/>
          </a:p>
        </p:txBody>
      </p:sp>
      <p:grpSp>
        <p:nvGrpSpPr>
          <p:cNvPr id="7" name="Group 33"/>
          <p:cNvGrpSpPr>
            <a:grpSpLocks noChangeAspect="1"/>
          </p:cNvGrpSpPr>
          <p:nvPr userDrawn="1"/>
        </p:nvGrpSpPr>
        <p:grpSpPr bwMode="auto">
          <a:xfrm>
            <a:off x="9555163" y="323850"/>
            <a:ext cx="2159000" cy="914400"/>
            <a:chOff x="6019" y="204"/>
            <a:chExt cx="1360" cy="576"/>
          </a:xfrm>
        </p:grpSpPr>
        <p:sp>
          <p:nvSpPr>
            <p:cNvPr id="8" name="AutoShape 32"/>
            <p:cNvSpPr>
              <a:spLocks noChangeAspect="1" noChangeArrowheads="1" noTextEdit="1"/>
            </p:cNvSpPr>
            <p:nvPr userDrawn="1"/>
          </p:nvSpPr>
          <p:spPr bwMode="auto">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 name="Rectangle 34"/>
            <p:cNvSpPr>
              <a:spLocks noChangeArrowheads="1"/>
            </p:cNvSpPr>
            <p:nvPr userDrawn="1"/>
          </p:nvSpPr>
          <p:spPr bwMode="auto">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0" name="Freeform 35"/>
            <p:cNvSpPr>
              <a:spLocks/>
            </p:cNvSpPr>
            <p:nvPr userDrawn="1"/>
          </p:nvSpPr>
          <p:spPr bwMode="auto">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 name="Freeform 36"/>
            <p:cNvSpPr>
              <a:spLocks/>
            </p:cNvSpPr>
            <p:nvPr userDrawn="1"/>
          </p:nvSpPr>
          <p:spPr bwMode="auto">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37"/>
            <p:cNvSpPr>
              <a:spLocks/>
            </p:cNvSpPr>
            <p:nvPr userDrawn="1"/>
          </p:nvSpPr>
          <p:spPr bwMode="auto">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3" name="Freeform 38"/>
            <p:cNvSpPr>
              <a:spLocks/>
            </p:cNvSpPr>
            <p:nvPr userDrawn="1"/>
          </p:nvSpPr>
          <p:spPr bwMode="auto">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4" name="Freeform 39"/>
            <p:cNvSpPr>
              <a:spLocks/>
            </p:cNvSpPr>
            <p:nvPr userDrawn="1"/>
          </p:nvSpPr>
          <p:spPr bwMode="auto">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5" name="Freeform 40"/>
            <p:cNvSpPr>
              <a:spLocks/>
            </p:cNvSpPr>
            <p:nvPr userDrawn="1"/>
          </p:nvSpPr>
          <p:spPr bwMode="auto">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 name="Freeform 41"/>
            <p:cNvSpPr>
              <a:spLocks/>
            </p:cNvSpPr>
            <p:nvPr userDrawn="1"/>
          </p:nvSpPr>
          <p:spPr bwMode="auto">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 name="Freeform 42"/>
            <p:cNvSpPr>
              <a:spLocks/>
            </p:cNvSpPr>
            <p:nvPr userDrawn="1"/>
          </p:nvSpPr>
          <p:spPr bwMode="auto">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 name="Freeform 43"/>
            <p:cNvSpPr>
              <a:spLocks/>
            </p:cNvSpPr>
            <p:nvPr userDrawn="1"/>
          </p:nvSpPr>
          <p:spPr bwMode="auto">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9" name="Freeform 44"/>
            <p:cNvSpPr>
              <a:spLocks/>
            </p:cNvSpPr>
            <p:nvPr userDrawn="1"/>
          </p:nvSpPr>
          <p:spPr bwMode="auto">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Freeform 45"/>
            <p:cNvSpPr>
              <a:spLocks/>
            </p:cNvSpPr>
            <p:nvPr userDrawn="1"/>
          </p:nvSpPr>
          <p:spPr bwMode="auto">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1" name="Freeform 46"/>
            <p:cNvSpPr>
              <a:spLocks/>
            </p:cNvSpPr>
            <p:nvPr userDrawn="1"/>
          </p:nvSpPr>
          <p:spPr bwMode="auto">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2" name="Freeform 47"/>
            <p:cNvSpPr>
              <a:spLocks/>
            </p:cNvSpPr>
            <p:nvPr userDrawn="1"/>
          </p:nvSpPr>
          <p:spPr bwMode="auto">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3" name="Freeform 48"/>
            <p:cNvSpPr>
              <a:spLocks/>
            </p:cNvSpPr>
            <p:nvPr userDrawn="1"/>
          </p:nvSpPr>
          <p:spPr bwMode="auto">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4" name="Freeform 49"/>
            <p:cNvSpPr>
              <a:spLocks/>
            </p:cNvSpPr>
            <p:nvPr userDrawn="1"/>
          </p:nvSpPr>
          <p:spPr bwMode="auto">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5" name="Freeform 50"/>
            <p:cNvSpPr>
              <a:spLocks/>
            </p:cNvSpPr>
            <p:nvPr userDrawn="1"/>
          </p:nvSpPr>
          <p:spPr bwMode="auto">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6" name="Freeform 51"/>
            <p:cNvSpPr>
              <a:spLocks/>
            </p:cNvSpPr>
            <p:nvPr userDrawn="1"/>
          </p:nvSpPr>
          <p:spPr bwMode="auto">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7" name="Freeform 52"/>
            <p:cNvSpPr>
              <a:spLocks/>
            </p:cNvSpPr>
            <p:nvPr userDrawn="1"/>
          </p:nvSpPr>
          <p:spPr bwMode="auto">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8" name="Freeform 53"/>
            <p:cNvSpPr>
              <a:spLocks/>
            </p:cNvSpPr>
            <p:nvPr userDrawn="1"/>
          </p:nvSpPr>
          <p:spPr bwMode="auto">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9" name="Freeform 54"/>
            <p:cNvSpPr>
              <a:spLocks/>
            </p:cNvSpPr>
            <p:nvPr userDrawn="1"/>
          </p:nvSpPr>
          <p:spPr bwMode="auto">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0" name="Freeform 55"/>
            <p:cNvSpPr>
              <a:spLocks/>
            </p:cNvSpPr>
            <p:nvPr userDrawn="1"/>
          </p:nvSpPr>
          <p:spPr bwMode="auto">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1" name="Freeform 56"/>
            <p:cNvSpPr>
              <a:spLocks/>
            </p:cNvSpPr>
            <p:nvPr userDrawn="1"/>
          </p:nvSpPr>
          <p:spPr bwMode="auto">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 name="Freeform 57"/>
            <p:cNvSpPr>
              <a:spLocks/>
            </p:cNvSpPr>
            <p:nvPr userDrawn="1"/>
          </p:nvSpPr>
          <p:spPr bwMode="auto">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3" name="Freeform 58"/>
            <p:cNvSpPr>
              <a:spLocks/>
            </p:cNvSpPr>
            <p:nvPr userDrawn="1"/>
          </p:nvSpPr>
          <p:spPr bwMode="auto">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4" name="Freeform 59"/>
            <p:cNvSpPr>
              <a:spLocks/>
            </p:cNvSpPr>
            <p:nvPr userDrawn="1"/>
          </p:nvSpPr>
          <p:spPr bwMode="auto">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Tree>
    <p:custDataLst>
      <p:custData r:id="rId1"/>
    </p:custData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object (large) + Navigation" preserve="1" userDrawn="1">
  <p:cSld name="One object (large) + Navigation">
    <p:spTree>
      <p:nvGrpSpPr>
        <p:cNvPr id="1" name=""/>
        <p:cNvGrpSpPr/>
        <p:nvPr/>
      </p:nvGrpSpPr>
      <p:grpSpPr>
        <a:xfrm>
          <a:off x="0" y="0"/>
          <a:ext cx="0" cy="0"/>
          <a:chOff x="0" y="0"/>
          <a:chExt cx="0" cy="0"/>
        </a:xfrm>
      </p:grpSpPr>
      <p:sp>
        <p:nvSpPr>
          <p:cNvPr id="2" name="cdtTitle 1 Id2"/>
          <p:cNvSpPr>
            <a:spLocks noGrp="1"/>
          </p:cNvSpPr>
          <p:nvPr>
            <p:ph type="title"/>
            <p:custDataLst>
              <p:tags r:id="rId2"/>
            </p:custDataLst>
          </p:nvPr>
        </p:nvSpPr>
        <p:spPr>
          <a:xfrm>
            <a:off x="0" y="-1"/>
            <a:ext cx="12198350" cy="1440000"/>
          </a:xfrm>
        </p:spPr>
        <p:txBody>
          <a:bodyPr/>
          <a:lstStyle/>
          <a:p>
            <a:r>
              <a:rPr lang="de-DE" dirty="0"/>
              <a:t>Titelmasterformat durch Klicken bearbeiten</a:t>
            </a:r>
            <a:endParaRPr lang="en-US" dirty="0"/>
          </a:p>
        </p:txBody>
      </p:sp>
      <p:sp>
        <p:nvSpPr>
          <p:cNvPr id="3" name="cdtContent Placeholder 2 Id3"/>
          <p:cNvSpPr>
            <a:spLocks noGrp="1"/>
          </p:cNvSpPr>
          <p:nvPr>
            <p:ph idx="1"/>
            <p:custDataLst>
              <p:tags r:id="rId3"/>
            </p:custDataLst>
          </p:nvPr>
        </p:nvSpPr>
        <p:spPr>
          <a:xfrm>
            <a:off x="627063" y="1440000"/>
            <a:ext cx="8208962" cy="4752000"/>
          </a:xfrm>
        </p:spPr>
        <p:txBody>
          <a:bodyPr/>
          <a:lstStyle/>
          <a:p>
            <a:pPr lvl="0"/>
            <a:r>
              <a:rPr lang="en-US" dirty="0" err="1"/>
              <a:t>Textmasterformat</a:t>
            </a:r>
            <a:r>
              <a:rPr lang="en-US" dirty="0"/>
              <a:t> </a:t>
            </a:r>
            <a:r>
              <a:rPr lang="en-US" dirty="0" err="1"/>
              <a:t>bearbeiten</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dtTextplatzhalter 13 Id5"/>
          <p:cNvSpPr>
            <a:spLocks noGrp="1"/>
          </p:cNvSpPr>
          <p:nvPr>
            <p:ph type="body" sz="quarter" idx="13" hasCustomPrompt="1"/>
            <p:custDataLst>
              <p:tags r:id="rId4"/>
            </p:custDataLst>
          </p:nvPr>
        </p:nvSpPr>
        <p:spPr>
          <a:xfrm>
            <a:off x="10419751" y="1440000"/>
            <a:ext cx="1295999" cy="4752000"/>
          </a:xfrm>
        </p:spPr>
        <p:txBody>
          <a:bodyPr/>
          <a:lstStyle>
            <a:lvl1pPr marL="144000" indent="-144000">
              <a:lnSpc>
                <a:spcPct val="100000"/>
              </a:lnSpc>
              <a:spcBef>
                <a:spcPts val="400"/>
              </a:spcBef>
              <a:spcAft>
                <a:spcPts val="400"/>
              </a:spcAft>
              <a:buSzPct val="70000"/>
              <a:buFont typeface="Arial" pitchFamily="34" charset="0"/>
              <a:buChar char="►"/>
              <a:defRPr sz="1200">
                <a:solidFill>
                  <a:srgbClr val="879BAA"/>
                </a:solidFill>
              </a:defRPr>
            </a:lvl1pPr>
            <a:lvl2pPr marL="144000" indent="-144000">
              <a:lnSpc>
                <a:spcPct val="100000"/>
              </a:lnSpc>
              <a:spcBef>
                <a:spcPts val="400"/>
              </a:spcBef>
              <a:spcAft>
                <a:spcPts val="400"/>
              </a:spcAft>
              <a:buClrTx/>
              <a:buSzPct val="70000"/>
              <a:buFont typeface="Arial" pitchFamily="34" charset="0"/>
              <a:buChar char="►"/>
              <a:defRPr sz="1200">
                <a:solidFill>
                  <a:srgbClr val="641946"/>
                </a:solidFill>
              </a:defRPr>
            </a:lvl2pPr>
            <a:lvl3pPr marL="288000" indent="-144000">
              <a:lnSpc>
                <a:spcPct val="100000"/>
              </a:lnSpc>
              <a:spcBef>
                <a:spcPts val="300"/>
              </a:spcBef>
              <a:spcAft>
                <a:spcPts val="300"/>
              </a:spcAft>
              <a:buSzPct val="70000"/>
              <a:buFont typeface="Arial" pitchFamily="34" charset="0"/>
              <a:buChar char="►"/>
              <a:defRPr sz="1000">
                <a:solidFill>
                  <a:srgbClr val="879BAA"/>
                </a:solidFill>
              </a:defRPr>
            </a:lvl3pPr>
            <a:lvl4pPr marL="288000" indent="-144000">
              <a:lnSpc>
                <a:spcPct val="100000"/>
              </a:lnSpc>
              <a:spcBef>
                <a:spcPts val="300"/>
              </a:spcBef>
              <a:spcAft>
                <a:spcPts val="300"/>
              </a:spcAft>
              <a:buClrTx/>
              <a:buSzPct val="70000"/>
              <a:buFont typeface="Arial" pitchFamily="34" charset="0"/>
              <a:buChar char="►"/>
              <a:defRPr sz="1000">
                <a:solidFill>
                  <a:srgbClr val="641946"/>
                </a:solidFill>
              </a:defRPr>
            </a:lvl4pPr>
            <a:lvl5pPr marL="432000" indent="-144000">
              <a:lnSpc>
                <a:spcPct val="100000"/>
              </a:lnSpc>
              <a:spcBef>
                <a:spcPts val="300"/>
              </a:spcBef>
              <a:spcAft>
                <a:spcPts val="300"/>
              </a:spcAft>
              <a:buSzPct val="70000"/>
              <a:buFont typeface="Arial" pitchFamily="34" charset="0"/>
              <a:buChar char="►"/>
              <a:defRPr sz="1000">
                <a:solidFill>
                  <a:schemeClr val="accent1"/>
                </a:solidFill>
              </a:defRPr>
            </a:lvl5pPr>
            <a:lvl6pPr marL="432000" indent="-144000">
              <a:lnSpc>
                <a:spcPct val="100000"/>
              </a:lnSpc>
              <a:spcBef>
                <a:spcPts val="300"/>
              </a:spcBef>
              <a:spcAft>
                <a:spcPts val="300"/>
              </a:spcAft>
              <a:buClrTx/>
              <a:buSzPct val="70000"/>
              <a:buFont typeface="Arial" pitchFamily="34" charset="0"/>
              <a:buChar char="►"/>
              <a:defRPr sz="1000">
                <a:solidFill>
                  <a:schemeClr val="accent4"/>
                </a:solidFill>
              </a:defRPr>
            </a:lvl6pPr>
          </a:lstStyle>
          <a:p>
            <a:pPr lvl="0"/>
            <a:r>
              <a:rPr lang="en-US" noProof="0" dirty="0"/>
              <a:t>Click to edit the navigation text</a:t>
            </a:r>
          </a:p>
          <a:p>
            <a:pPr lvl="1"/>
            <a:r>
              <a:rPr lang="en-US" noProof="0" dirty="0"/>
              <a:t>active chapter</a:t>
            </a:r>
          </a:p>
          <a:p>
            <a:pPr lvl="2"/>
            <a:r>
              <a:rPr lang="en-US" noProof="0" dirty="0"/>
              <a:t>subchapter</a:t>
            </a:r>
          </a:p>
          <a:p>
            <a:pPr lvl="3"/>
            <a:r>
              <a:rPr lang="en-US" noProof="0" dirty="0"/>
              <a:t>active subchapter</a:t>
            </a:r>
          </a:p>
          <a:p>
            <a:pPr lvl="4"/>
            <a:r>
              <a:rPr lang="en-US" noProof="0" dirty="0"/>
              <a:t>subchapter</a:t>
            </a:r>
          </a:p>
          <a:p>
            <a:pPr lvl="5"/>
            <a:r>
              <a:rPr lang="en-US" noProof="0" dirty="0"/>
              <a:t>active subchapter</a:t>
            </a:r>
            <a:endParaRPr lang="en-US" dirty="0"/>
          </a:p>
        </p:txBody>
      </p:sp>
      <p:grpSp>
        <p:nvGrpSpPr>
          <p:cNvPr id="6" name="Group 33"/>
          <p:cNvGrpSpPr>
            <a:grpSpLocks noChangeAspect="1"/>
          </p:cNvGrpSpPr>
          <p:nvPr userDrawn="1"/>
        </p:nvGrpSpPr>
        <p:grpSpPr bwMode="auto">
          <a:xfrm>
            <a:off x="9555163" y="323850"/>
            <a:ext cx="2159000" cy="914400"/>
            <a:chOff x="6019" y="204"/>
            <a:chExt cx="1360" cy="576"/>
          </a:xfrm>
        </p:grpSpPr>
        <p:sp>
          <p:nvSpPr>
            <p:cNvPr id="8" name="AutoShape 32"/>
            <p:cNvSpPr>
              <a:spLocks noChangeAspect="1" noChangeArrowheads="1" noTextEdit="1"/>
            </p:cNvSpPr>
            <p:nvPr userDrawn="1"/>
          </p:nvSpPr>
          <p:spPr bwMode="auto">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 name="Rectangle 34"/>
            <p:cNvSpPr>
              <a:spLocks noChangeArrowheads="1"/>
            </p:cNvSpPr>
            <p:nvPr userDrawn="1"/>
          </p:nvSpPr>
          <p:spPr bwMode="auto">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0" name="Freeform 35"/>
            <p:cNvSpPr>
              <a:spLocks/>
            </p:cNvSpPr>
            <p:nvPr userDrawn="1"/>
          </p:nvSpPr>
          <p:spPr bwMode="auto">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 name="Freeform 36"/>
            <p:cNvSpPr>
              <a:spLocks/>
            </p:cNvSpPr>
            <p:nvPr userDrawn="1"/>
          </p:nvSpPr>
          <p:spPr bwMode="auto">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37"/>
            <p:cNvSpPr>
              <a:spLocks/>
            </p:cNvSpPr>
            <p:nvPr userDrawn="1"/>
          </p:nvSpPr>
          <p:spPr bwMode="auto">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3" name="Freeform 38"/>
            <p:cNvSpPr>
              <a:spLocks/>
            </p:cNvSpPr>
            <p:nvPr userDrawn="1"/>
          </p:nvSpPr>
          <p:spPr bwMode="auto">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4" name="Freeform 39"/>
            <p:cNvSpPr>
              <a:spLocks/>
            </p:cNvSpPr>
            <p:nvPr userDrawn="1"/>
          </p:nvSpPr>
          <p:spPr bwMode="auto">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5" name="Freeform 40"/>
            <p:cNvSpPr>
              <a:spLocks/>
            </p:cNvSpPr>
            <p:nvPr userDrawn="1"/>
          </p:nvSpPr>
          <p:spPr bwMode="auto">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 name="Freeform 41"/>
            <p:cNvSpPr>
              <a:spLocks/>
            </p:cNvSpPr>
            <p:nvPr userDrawn="1"/>
          </p:nvSpPr>
          <p:spPr bwMode="auto">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 name="Freeform 42"/>
            <p:cNvSpPr>
              <a:spLocks/>
            </p:cNvSpPr>
            <p:nvPr userDrawn="1"/>
          </p:nvSpPr>
          <p:spPr bwMode="auto">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 name="Freeform 43"/>
            <p:cNvSpPr>
              <a:spLocks/>
            </p:cNvSpPr>
            <p:nvPr userDrawn="1"/>
          </p:nvSpPr>
          <p:spPr bwMode="auto">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9" name="Freeform 44"/>
            <p:cNvSpPr>
              <a:spLocks/>
            </p:cNvSpPr>
            <p:nvPr userDrawn="1"/>
          </p:nvSpPr>
          <p:spPr bwMode="auto">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Freeform 45"/>
            <p:cNvSpPr>
              <a:spLocks/>
            </p:cNvSpPr>
            <p:nvPr userDrawn="1"/>
          </p:nvSpPr>
          <p:spPr bwMode="auto">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1" name="Freeform 46"/>
            <p:cNvSpPr>
              <a:spLocks/>
            </p:cNvSpPr>
            <p:nvPr userDrawn="1"/>
          </p:nvSpPr>
          <p:spPr bwMode="auto">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2" name="Freeform 47"/>
            <p:cNvSpPr>
              <a:spLocks/>
            </p:cNvSpPr>
            <p:nvPr userDrawn="1"/>
          </p:nvSpPr>
          <p:spPr bwMode="auto">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3" name="Freeform 48"/>
            <p:cNvSpPr>
              <a:spLocks/>
            </p:cNvSpPr>
            <p:nvPr userDrawn="1"/>
          </p:nvSpPr>
          <p:spPr bwMode="auto">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4" name="Freeform 49"/>
            <p:cNvSpPr>
              <a:spLocks/>
            </p:cNvSpPr>
            <p:nvPr userDrawn="1"/>
          </p:nvSpPr>
          <p:spPr bwMode="auto">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5" name="Freeform 50"/>
            <p:cNvSpPr>
              <a:spLocks/>
            </p:cNvSpPr>
            <p:nvPr userDrawn="1"/>
          </p:nvSpPr>
          <p:spPr bwMode="auto">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6" name="Freeform 51"/>
            <p:cNvSpPr>
              <a:spLocks/>
            </p:cNvSpPr>
            <p:nvPr userDrawn="1"/>
          </p:nvSpPr>
          <p:spPr bwMode="auto">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7" name="Freeform 52"/>
            <p:cNvSpPr>
              <a:spLocks/>
            </p:cNvSpPr>
            <p:nvPr userDrawn="1"/>
          </p:nvSpPr>
          <p:spPr bwMode="auto">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8" name="Freeform 53"/>
            <p:cNvSpPr>
              <a:spLocks/>
            </p:cNvSpPr>
            <p:nvPr userDrawn="1"/>
          </p:nvSpPr>
          <p:spPr bwMode="auto">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9" name="Freeform 54"/>
            <p:cNvSpPr>
              <a:spLocks/>
            </p:cNvSpPr>
            <p:nvPr userDrawn="1"/>
          </p:nvSpPr>
          <p:spPr bwMode="auto">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0" name="Freeform 55"/>
            <p:cNvSpPr>
              <a:spLocks/>
            </p:cNvSpPr>
            <p:nvPr userDrawn="1"/>
          </p:nvSpPr>
          <p:spPr bwMode="auto">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1" name="Freeform 56"/>
            <p:cNvSpPr>
              <a:spLocks/>
            </p:cNvSpPr>
            <p:nvPr userDrawn="1"/>
          </p:nvSpPr>
          <p:spPr bwMode="auto">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 name="Freeform 57"/>
            <p:cNvSpPr>
              <a:spLocks/>
            </p:cNvSpPr>
            <p:nvPr userDrawn="1"/>
          </p:nvSpPr>
          <p:spPr bwMode="auto">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3" name="Freeform 58"/>
            <p:cNvSpPr>
              <a:spLocks/>
            </p:cNvSpPr>
            <p:nvPr userDrawn="1"/>
          </p:nvSpPr>
          <p:spPr bwMode="auto">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4" name="Freeform 59"/>
            <p:cNvSpPr>
              <a:spLocks/>
            </p:cNvSpPr>
            <p:nvPr userDrawn="1"/>
          </p:nvSpPr>
          <p:spPr bwMode="auto">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Tree>
    <p:custDataLst>
      <p:custData r:id="rId1"/>
    </p:custData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One object (small) + Navigation" preserve="1" userDrawn="1">
  <p:cSld name="One object (small) + Navigation">
    <p:spTree>
      <p:nvGrpSpPr>
        <p:cNvPr id="1" name=""/>
        <p:cNvGrpSpPr/>
        <p:nvPr/>
      </p:nvGrpSpPr>
      <p:grpSpPr>
        <a:xfrm>
          <a:off x="0" y="0"/>
          <a:ext cx="0" cy="0"/>
          <a:chOff x="0" y="0"/>
          <a:chExt cx="0" cy="0"/>
        </a:xfrm>
      </p:grpSpPr>
      <p:sp>
        <p:nvSpPr>
          <p:cNvPr id="2" name="cdtTitle 1 Id2"/>
          <p:cNvSpPr>
            <a:spLocks noGrp="1"/>
          </p:cNvSpPr>
          <p:nvPr>
            <p:ph type="title"/>
            <p:custDataLst>
              <p:tags r:id="rId2"/>
            </p:custDataLst>
          </p:nvPr>
        </p:nvSpPr>
        <p:spPr>
          <a:xfrm>
            <a:off x="0" y="-1"/>
            <a:ext cx="12198350" cy="1440000"/>
          </a:xfrm>
        </p:spPr>
        <p:txBody>
          <a:bodyPr/>
          <a:lstStyle/>
          <a:p>
            <a:r>
              <a:rPr lang="de-DE" dirty="0"/>
              <a:t>Titelmasterformat durch Klicken bearbeiten</a:t>
            </a:r>
            <a:endParaRPr lang="en-US" dirty="0"/>
          </a:p>
        </p:txBody>
      </p:sp>
      <p:sp>
        <p:nvSpPr>
          <p:cNvPr id="3" name="cdtContent Placeholder 2 Id3"/>
          <p:cNvSpPr>
            <a:spLocks noGrp="1"/>
          </p:cNvSpPr>
          <p:nvPr>
            <p:ph idx="1"/>
            <p:custDataLst>
              <p:tags r:id="rId3"/>
            </p:custDataLst>
          </p:nvPr>
        </p:nvSpPr>
        <p:spPr>
          <a:xfrm>
            <a:off x="627063" y="1440000"/>
            <a:ext cx="6768000" cy="4752000"/>
          </a:xfrm>
        </p:spPr>
        <p:txBody>
          <a:bodyPr/>
          <a:lstStyle/>
          <a:p>
            <a:pPr lvl="0"/>
            <a:r>
              <a:rPr lang="en-US" dirty="0" err="1"/>
              <a:t>Textmasterformat</a:t>
            </a:r>
            <a:r>
              <a:rPr lang="en-US" dirty="0"/>
              <a:t> </a:t>
            </a:r>
            <a:r>
              <a:rPr lang="en-US" dirty="0" err="1"/>
              <a:t>bearbeiten</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dtTextplatzhalter 13 Id6"/>
          <p:cNvSpPr>
            <a:spLocks noGrp="1"/>
          </p:cNvSpPr>
          <p:nvPr>
            <p:ph type="body" sz="quarter" idx="13" hasCustomPrompt="1"/>
            <p:custDataLst>
              <p:tags r:id="rId4"/>
            </p:custDataLst>
          </p:nvPr>
        </p:nvSpPr>
        <p:spPr>
          <a:xfrm>
            <a:off x="10419751" y="1440000"/>
            <a:ext cx="1295999" cy="4752000"/>
          </a:xfrm>
        </p:spPr>
        <p:txBody>
          <a:bodyPr/>
          <a:lstStyle>
            <a:lvl1pPr marL="144000" indent="-144000">
              <a:lnSpc>
                <a:spcPct val="100000"/>
              </a:lnSpc>
              <a:spcBef>
                <a:spcPts val="400"/>
              </a:spcBef>
              <a:spcAft>
                <a:spcPts val="400"/>
              </a:spcAft>
              <a:buSzPct val="70000"/>
              <a:buFont typeface="Arial" pitchFamily="34" charset="0"/>
              <a:buChar char="►"/>
              <a:defRPr sz="1200">
                <a:solidFill>
                  <a:srgbClr val="879BAA"/>
                </a:solidFill>
              </a:defRPr>
            </a:lvl1pPr>
            <a:lvl2pPr marL="144000" indent="-144000">
              <a:lnSpc>
                <a:spcPct val="100000"/>
              </a:lnSpc>
              <a:spcBef>
                <a:spcPts val="400"/>
              </a:spcBef>
              <a:spcAft>
                <a:spcPts val="400"/>
              </a:spcAft>
              <a:buClrTx/>
              <a:buSzPct val="70000"/>
              <a:buFont typeface="Arial" pitchFamily="34" charset="0"/>
              <a:buChar char="►"/>
              <a:defRPr sz="1200">
                <a:solidFill>
                  <a:srgbClr val="641946"/>
                </a:solidFill>
              </a:defRPr>
            </a:lvl2pPr>
            <a:lvl3pPr marL="288000" indent="-144000">
              <a:lnSpc>
                <a:spcPct val="100000"/>
              </a:lnSpc>
              <a:spcBef>
                <a:spcPts val="300"/>
              </a:spcBef>
              <a:spcAft>
                <a:spcPts val="300"/>
              </a:spcAft>
              <a:buSzPct val="70000"/>
              <a:buFont typeface="Arial" pitchFamily="34" charset="0"/>
              <a:buChar char="►"/>
              <a:defRPr sz="1000">
                <a:solidFill>
                  <a:srgbClr val="879BAA"/>
                </a:solidFill>
              </a:defRPr>
            </a:lvl3pPr>
            <a:lvl4pPr marL="288000" indent="-144000">
              <a:lnSpc>
                <a:spcPct val="100000"/>
              </a:lnSpc>
              <a:spcBef>
                <a:spcPts val="300"/>
              </a:spcBef>
              <a:spcAft>
                <a:spcPts val="300"/>
              </a:spcAft>
              <a:buClrTx/>
              <a:buSzPct val="70000"/>
              <a:buFont typeface="Arial" pitchFamily="34" charset="0"/>
              <a:buChar char="►"/>
              <a:defRPr sz="1000">
                <a:solidFill>
                  <a:srgbClr val="641946"/>
                </a:solidFill>
              </a:defRPr>
            </a:lvl4pPr>
            <a:lvl5pPr marL="432000" indent="-144000">
              <a:lnSpc>
                <a:spcPct val="100000"/>
              </a:lnSpc>
              <a:spcBef>
                <a:spcPts val="300"/>
              </a:spcBef>
              <a:spcAft>
                <a:spcPts val="300"/>
              </a:spcAft>
              <a:buSzPct val="70000"/>
              <a:buFont typeface="Arial" pitchFamily="34" charset="0"/>
              <a:buChar char="►"/>
              <a:defRPr sz="1000">
                <a:solidFill>
                  <a:schemeClr val="accent1"/>
                </a:solidFill>
              </a:defRPr>
            </a:lvl5pPr>
            <a:lvl6pPr marL="432000" indent="-144000">
              <a:lnSpc>
                <a:spcPct val="100000"/>
              </a:lnSpc>
              <a:spcBef>
                <a:spcPts val="300"/>
              </a:spcBef>
              <a:spcAft>
                <a:spcPts val="300"/>
              </a:spcAft>
              <a:buClrTx/>
              <a:buSzPct val="70000"/>
              <a:buFont typeface="Arial" pitchFamily="34" charset="0"/>
              <a:buChar char="►"/>
              <a:defRPr sz="1000">
                <a:solidFill>
                  <a:schemeClr val="accent4"/>
                </a:solidFill>
              </a:defRPr>
            </a:lvl6pPr>
          </a:lstStyle>
          <a:p>
            <a:pPr lvl="0"/>
            <a:r>
              <a:rPr lang="en-US" noProof="0" dirty="0"/>
              <a:t>Click to edit the navigation text</a:t>
            </a:r>
          </a:p>
          <a:p>
            <a:pPr lvl="1"/>
            <a:r>
              <a:rPr lang="en-US" noProof="0" dirty="0"/>
              <a:t>active chapter</a:t>
            </a:r>
          </a:p>
          <a:p>
            <a:pPr lvl="2"/>
            <a:r>
              <a:rPr lang="en-US" noProof="0" dirty="0"/>
              <a:t>subchapter</a:t>
            </a:r>
          </a:p>
          <a:p>
            <a:pPr lvl="3"/>
            <a:r>
              <a:rPr lang="en-US" noProof="0" dirty="0"/>
              <a:t>active subchapter</a:t>
            </a:r>
          </a:p>
          <a:p>
            <a:pPr lvl="4"/>
            <a:r>
              <a:rPr lang="en-US" noProof="0" dirty="0"/>
              <a:t>subchapter</a:t>
            </a:r>
          </a:p>
          <a:p>
            <a:pPr lvl="5"/>
            <a:r>
              <a:rPr lang="en-US" noProof="0" dirty="0"/>
              <a:t>active subchapter</a:t>
            </a:r>
            <a:endParaRPr lang="en-US" dirty="0"/>
          </a:p>
        </p:txBody>
      </p:sp>
      <p:grpSp>
        <p:nvGrpSpPr>
          <p:cNvPr id="8" name="Group 33"/>
          <p:cNvGrpSpPr>
            <a:grpSpLocks noChangeAspect="1"/>
          </p:cNvGrpSpPr>
          <p:nvPr userDrawn="1"/>
        </p:nvGrpSpPr>
        <p:grpSpPr bwMode="auto">
          <a:xfrm>
            <a:off x="9555163" y="323850"/>
            <a:ext cx="2159000" cy="914400"/>
            <a:chOff x="6019" y="204"/>
            <a:chExt cx="1360" cy="576"/>
          </a:xfrm>
        </p:grpSpPr>
        <p:sp>
          <p:nvSpPr>
            <p:cNvPr id="9" name="AutoShape 32"/>
            <p:cNvSpPr>
              <a:spLocks noChangeAspect="1" noChangeArrowheads="1" noTextEdit="1"/>
            </p:cNvSpPr>
            <p:nvPr userDrawn="1"/>
          </p:nvSpPr>
          <p:spPr bwMode="auto">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0" name="Rectangle 34"/>
            <p:cNvSpPr>
              <a:spLocks noChangeArrowheads="1"/>
            </p:cNvSpPr>
            <p:nvPr userDrawn="1"/>
          </p:nvSpPr>
          <p:spPr bwMode="auto">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 name="Freeform 35"/>
            <p:cNvSpPr>
              <a:spLocks/>
            </p:cNvSpPr>
            <p:nvPr userDrawn="1"/>
          </p:nvSpPr>
          <p:spPr bwMode="auto">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36"/>
            <p:cNvSpPr>
              <a:spLocks/>
            </p:cNvSpPr>
            <p:nvPr userDrawn="1"/>
          </p:nvSpPr>
          <p:spPr bwMode="auto">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3" name="Freeform 37"/>
            <p:cNvSpPr>
              <a:spLocks/>
            </p:cNvSpPr>
            <p:nvPr userDrawn="1"/>
          </p:nvSpPr>
          <p:spPr bwMode="auto">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4" name="Freeform 38"/>
            <p:cNvSpPr>
              <a:spLocks/>
            </p:cNvSpPr>
            <p:nvPr userDrawn="1"/>
          </p:nvSpPr>
          <p:spPr bwMode="auto">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5" name="Freeform 39"/>
            <p:cNvSpPr>
              <a:spLocks/>
            </p:cNvSpPr>
            <p:nvPr userDrawn="1"/>
          </p:nvSpPr>
          <p:spPr bwMode="auto">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 name="Freeform 40"/>
            <p:cNvSpPr>
              <a:spLocks/>
            </p:cNvSpPr>
            <p:nvPr userDrawn="1"/>
          </p:nvSpPr>
          <p:spPr bwMode="auto">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 name="Freeform 41"/>
            <p:cNvSpPr>
              <a:spLocks/>
            </p:cNvSpPr>
            <p:nvPr userDrawn="1"/>
          </p:nvSpPr>
          <p:spPr bwMode="auto">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 name="Freeform 42"/>
            <p:cNvSpPr>
              <a:spLocks/>
            </p:cNvSpPr>
            <p:nvPr userDrawn="1"/>
          </p:nvSpPr>
          <p:spPr bwMode="auto">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9" name="Freeform 43"/>
            <p:cNvSpPr>
              <a:spLocks/>
            </p:cNvSpPr>
            <p:nvPr userDrawn="1"/>
          </p:nvSpPr>
          <p:spPr bwMode="auto">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Freeform 44"/>
            <p:cNvSpPr>
              <a:spLocks/>
            </p:cNvSpPr>
            <p:nvPr userDrawn="1"/>
          </p:nvSpPr>
          <p:spPr bwMode="auto">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1" name="Freeform 45"/>
            <p:cNvSpPr>
              <a:spLocks/>
            </p:cNvSpPr>
            <p:nvPr userDrawn="1"/>
          </p:nvSpPr>
          <p:spPr bwMode="auto">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2" name="Freeform 46"/>
            <p:cNvSpPr>
              <a:spLocks/>
            </p:cNvSpPr>
            <p:nvPr userDrawn="1"/>
          </p:nvSpPr>
          <p:spPr bwMode="auto">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3" name="Freeform 47"/>
            <p:cNvSpPr>
              <a:spLocks/>
            </p:cNvSpPr>
            <p:nvPr userDrawn="1"/>
          </p:nvSpPr>
          <p:spPr bwMode="auto">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4" name="Freeform 48"/>
            <p:cNvSpPr>
              <a:spLocks/>
            </p:cNvSpPr>
            <p:nvPr userDrawn="1"/>
          </p:nvSpPr>
          <p:spPr bwMode="auto">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5" name="Freeform 49"/>
            <p:cNvSpPr>
              <a:spLocks/>
            </p:cNvSpPr>
            <p:nvPr userDrawn="1"/>
          </p:nvSpPr>
          <p:spPr bwMode="auto">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6" name="Freeform 50"/>
            <p:cNvSpPr>
              <a:spLocks/>
            </p:cNvSpPr>
            <p:nvPr userDrawn="1"/>
          </p:nvSpPr>
          <p:spPr bwMode="auto">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7" name="Freeform 51"/>
            <p:cNvSpPr>
              <a:spLocks/>
            </p:cNvSpPr>
            <p:nvPr userDrawn="1"/>
          </p:nvSpPr>
          <p:spPr bwMode="auto">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8" name="Freeform 52"/>
            <p:cNvSpPr>
              <a:spLocks/>
            </p:cNvSpPr>
            <p:nvPr userDrawn="1"/>
          </p:nvSpPr>
          <p:spPr bwMode="auto">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9" name="Freeform 53"/>
            <p:cNvSpPr>
              <a:spLocks/>
            </p:cNvSpPr>
            <p:nvPr userDrawn="1"/>
          </p:nvSpPr>
          <p:spPr bwMode="auto">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0" name="Freeform 54"/>
            <p:cNvSpPr>
              <a:spLocks/>
            </p:cNvSpPr>
            <p:nvPr userDrawn="1"/>
          </p:nvSpPr>
          <p:spPr bwMode="auto">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1" name="Freeform 55"/>
            <p:cNvSpPr>
              <a:spLocks/>
            </p:cNvSpPr>
            <p:nvPr userDrawn="1"/>
          </p:nvSpPr>
          <p:spPr bwMode="auto">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 name="Freeform 56"/>
            <p:cNvSpPr>
              <a:spLocks/>
            </p:cNvSpPr>
            <p:nvPr userDrawn="1"/>
          </p:nvSpPr>
          <p:spPr bwMode="auto">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3" name="Freeform 57"/>
            <p:cNvSpPr>
              <a:spLocks/>
            </p:cNvSpPr>
            <p:nvPr userDrawn="1"/>
          </p:nvSpPr>
          <p:spPr bwMode="auto">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4" name="Freeform 58"/>
            <p:cNvSpPr>
              <a:spLocks/>
            </p:cNvSpPr>
            <p:nvPr userDrawn="1"/>
          </p:nvSpPr>
          <p:spPr bwMode="auto">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5" name="Freeform 59"/>
            <p:cNvSpPr>
              <a:spLocks/>
            </p:cNvSpPr>
            <p:nvPr userDrawn="1"/>
          </p:nvSpPr>
          <p:spPr bwMode="auto">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Tree>
    <p:custDataLst>
      <p:custData r:id="rId1"/>
    </p:custData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lumns + Navigation" preserve="1" userDrawn="1">
  <p:cSld name="Two columns + Navigation">
    <p:spTree>
      <p:nvGrpSpPr>
        <p:cNvPr id="1" name=""/>
        <p:cNvGrpSpPr/>
        <p:nvPr/>
      </p:nvGrpSpPr>
      <p:grpSpPr>
        <a:xfrm>
          <a:off x="0" y="0"/>
          <a:ext cx="0" cy="0"/>
          <a:chOff x="0" y="0"/>
          <a:chExt cx="0" cy="0"/>
        </a:xfrm>
      </p:grpSpPr>
      <p:sp>
        <p:nvSpPr>
          <p:cNvPr id="2" name="cdtTitle 1 Id2"/>
          <p:cNvSpPr>
            <a:spLocks noGrp="1"/>
          </p:cNvSpPr>
          <p:nvPr>
            <p:ph type="title"/>
            <p:custDataLst>
              <p:tags r:id="rId2"/>
            </p:custDataLst>
          </p:nvPr>
        </p:nvSpPr>
        <p:spPr>
          <a:xfrm>
            <a:off x="0" y="-1"/>
            <a:ext cx="12198350" cy="1440000"/>
          </a:xfrm>
        </p:spPr>
        <p:txBody>
          <a:bodyPr/>
          <a:lstStyle/>
          <a:p>
            <a:r>
              <a:rPr lang="de-DE" dirty="0"/>
              <a:t>Titelmasterformat durch Klicken bearbeiten</a:t>
            </a:r>
            <a:endParaRPr lang="en-US" dirty="0"/>
          </a:p>
        </p:txBody>
      </p:sp>
      <p:sp>
        <p:nvSpPr>
          <p:cNvPr id="3" name="cdtContent Placeholder 2 Id3"/>
          <p:cNvSpPr>
            <a:spLocks noGrp="1"/>
          </p:cNvSpPr>
          <p:nvPr>
            <p:ph idx="1"/>
            <p:custDataLst>
              <p:tags r:id="rId3"/>
            </p:custDataLst>
          </p:nvPr>
        </p:nvSpPr>
        <p:spPr>
          <a:xfrm>
            <a:off x="627063" y="1440000"/>
            <a:ext cx="4032000" cy="4752000"/>
          </a:xfrm>
        </p:spPr>
        <p:txBody>
          <a:bodyPr/>
          <a:lstStyle/>
          <a:p>
            <a:pPr lvl="0"/>
            <a:r>
              <a:rPr lang="en-US" dirty="0" err="1"/>
              <a:t>Textmasterformat</a:t>
            </a:r>
            <a:r>
              <a:rPr lang="en-US" dirty="0"/>
              <a:t> </a:t>
            </a:r>
            <a:r>
              <a:rPr lang="en-US" dirty="0" err="1"/>
              <a:t>bearbeiten</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dtContent Placeholder 12 Id13"/>
          <p:cNvSpPr>
            <a:spLocks noGrp="1"/>
          </p:cNvSpPr>
          <p:nvPr>
            <p:ph sz="quarter" idx="13"/>
            <p:custDataLst>
              <p:tags r:id="rId4"/>
            </p:custDataLst>
          </p:nvPr>
        </p:nvSpPr>
        <p:spPr>
          <a:xfrm>
            <a:off x="4804025" y="1440000"/>
            <a:ext cx="4032000" cy="4752000"/>
          </a:xfrm>
        </p:spPr>
        <p:txBody>
          <a:bodyPr/>
          <a:lstStyle/>
          <a:p>
            <a:pPr lvl="0"/>
            <a:r>
              <a:rPr lang="en-US" dirty="0" err="1"/>
              <a:t>Textmasterformat</a:t>
            </a:r>
            <a:r>
              <a:rPr lang="en-US" dirty="0"/>
              <a:t> </a:t>
            </a:r>
            <a:r>
              <a:rPr lang="en-US" dirty="0" err="1"/>
              <a:t>bearbeiten</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dtTextplatzhalter 13 Id6"/>
          <p:cNvSpPr>
            <a:spLocks noGrp="1"/>
          </p:cNvSpPr>
          <p:nvPr>
            <p:ph type="body" sz="quarter" idx="14" hasCustomPrompt="1"/>
            <p:custDataLst>
              <p:tags r:id="rId5"/>
            </p:custDataLst>
          </p:nvPr>
        </p:nvSpPr>
        <p:spPr>
          <a:xfrm>
            <a:off x="10419751" y="1440000"/>
            <a:ext cx="1295999" cy="4752000"/>
          </a:xfrm>
        </p:spPr>
        <p:txBody>
          <a:bodyPr/>
          <a:lstStyle>
            <a:lvl1pPr marL="144000" indent="-144000">
              <a:lnSpc>
                <a:spcPct val="100000"/>
              </a:lnSpc>
              <a:spcBef>
                <a:spcPts val="400"/>
              </a:spcBef>
              <a:spcAft>
                <a:spcPts val="400"/>
              </a:spcAft>
              <a:buSzPct val="70000"/>
              <a:buFont typeface="Arial" pitchFamily="34" charset="0"/>
              <a:buChar char="►"/>
              <a:defRPr sz="1200">
                <a:solidFill>
                  <a:srgbClr val="879BAA"/>
                </a:solidFill>
              </a:defRPr>
            </a:lvl1pPr>
            <a:lvl2pPr marL="144000" indent="-144000">
              <a:lnSpc>
                <a:spcPct val="100000"/>
              </a:lnSpc>
              <a:spcBef>
                <a:spcPts val="400"/>
              </a:spcBef>
              <a:spcAft>
                <a:spcPts val="400"/>
              </a:spcAft>
              <a:buClrTx/>
              <a:buSzPct val="70000"/>
              <a:buFont typeface="Arial" pitchFamily="34" charset="0"/>
              <a:buChar char="►"/>
              <a:defRPr sz="1200">
                <a:solidFill>
                  <a:srgbClr val="641946"/>
                </a:solidFill>
              </a:defRPr>
            </a:lvl2pPr>
            <a:lvl3pPr marL="288000" indent="-144000">
              <a:lnSpc>
                <a:spcPct val="100000"/>
              </a:lnSpc>
              <a:spcBef>
                <a:spcPts val="300"/>
              </a:spcBef>
              <a:spcAft>
                <a:spcPts val="300"/>
              </a:spcAft>
              <a:buSzPct val="70000"/>
              <a:buFont typeface="Arial" pitchFamily="34" charset="0"/>
              <a:buChar char="►"/>
              <a:defRPr sz="1000">
                <a:solidFill>
                  <a:srgbClr val="879BAA"/>
                </a:solidFill>
              </a:defRPr>
            </a:lvl3pPr>
            <a:lvl4pPr marL="288000" indent="-144000">
              <a:lnSpc>
                <a:spcPct val="100000"/>
              </a:lnSpc>
              <a:spcBef>
                <a:spcPts val="300"/>
              </a:spcBef>
              <a:spcAft>
                <a:spcPts val="300"/>
              </a:spcAft>
              <a:buClrTx/>
              <a:buSzPct val="70000"/>
              <a:buFont typeface="Arial" pitchFamily="34" charset="0"/>
              <a:buChar char="►"/>
              <a:defRPr sz="1000">
                <a:solidFill>
                  <a:srgbClr val="641946"/>
                </a:solidFill>
              </a:defRPr>
            </a:lvl4pPr>
            <a:lvl5pPr marL="432000" indent="-144000">
              <a:lnSpc>
                <a:spcPct val="100000"/>
              </a:lnSpc>
              <a:spcBef>
                <a:spcPts val="300"/>
              </a:spcBef>
              <a:spcAft>
                <a:spcPts val="300"/>
              </a:spcAft>
              <a:buSzPct val="70000"/>
              <a:buFont typeface="Arial" pitchFamily="34" charset="0"/>
              <a:buChar char="►"/>
              <a:defRPr sz="1000">
                <a:solidFill>
                  <a:schemeClr val="accent1"/>
                </a:solidFill>
              </a:defRPr>
            </a:lvl5pPr>
            <a:lvl6pPr marL="432000" indent="-144000">
              <a:lnSpc>
                <a:spcPct val="100000"/>
              </a:lnSpc>
              <a:spcBef>
                <a:spcPts val="300"/>
              </a:spcBef>
              <a:spcAft>
                <a:spcPts val="300"/>
              </a:spcAft>
              <a:buClrTx/>
              <a:buSzPct val="70000"/>
              <a:buFont typeface="Arial" pitchFamily="34" charset="0"/>
              <a:buChar char="►"/>
              <a:defRPr sz="1000">
                <a:solidFill>
                  <a:schemeClr val="accent4"/>
                </a:solidFill>
              </a:defRPr>
            </a:lvl6pPr>
          </a:lstStyle>
          <a:p>
            <a:pPr lvl="0"/>
            <a:r>
              <a:rPr lang="en-US" noProof="0" dirty="0"/>
              <a:t>Click to edit the navigation text</a:t>
            </a:r>
          </a:p>
          <a:p>
            <a:pPr lvl="1"/>
            <a:r>
              <a:rPr lang="en-US" noProof="0" dirty="0"/>
              <a:t>active chapter</a:t>
            </a:r>
          </a:p>
          <a:p>
            <a:pPr lvl="2"/>
            <a:r>
              <a:rPr lang="en-US" noProof="0" dirty="0"/>
              <a:t>subchapter</a:t>
            </a:r>
          </a:p>
          <a:p>
            <a:pPr lvl="3"/>
            <a:r>
              <a:rPr lang="en-US" noProof="0" dirty="0"/>
              <a:t>active subchapter</a:t>
            </a:r>
          </a:p>
          <a:p>
            <a:pPr lvl="4"/>
            <a:r>
              <a:rPr lang="en-US" noProof="0" dirty="0"/>
              <a:t>subchapter</a:t>
            </a:r>
          </a:p>
          <a:p>
            <a:pPr lvl="5"/>
            <a:r>
              <a:rPr lang="en-US" noProof="0" dirty="0"/>
              <a:t>active subchapter</a:t>
            </a:r>
            <a:endParaRPr lang="en-US" dirty="0"/>
          </a:p>
        </p:txBody>
      </p:sp>
      <p:grpSp>
        <p:nvGrpSpPr>
          <p:cNvPr id="7" name="Group 33"/>
          <p:cNvGrpSpPr>
            <a:grpSpLocks noChangeAspect="1"/>
          </p:cNvGrpSpPr>
          <p:nvPr userDrawn="1"/>
        </p:nvGrpSpPr>
        <p:grpSpPr bwMode="auto">
          <a:xfrm>
            <a:off x="9555163" y="323850"/>
            <a:ext cx="2159000" cy="914400"/>
            <a:chOff x="6019" y="204"/>
            <a:chExt cx="1360" cy="576"/>
          </a:xfrm>
        </p:grpSpPr>
        <p:sp>
          <p:nvSpPr>
            <p:cNvPr id="9" name="AutoShape 32"/>
            <p:cNvSpPr>
              <a:spLocks noChangeAspect="1" noChangeArrowheads="1" noTextEdit="1"/>
            </p:cNvSpPr>
            <p:nvPr userDrawn="1"/>
          </p:nvSpPr>
          <p:spPr bwMode="auto">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0" name="Rectangle 34"/>
            <p:cNvSpPr>
              <a:spLocks noChangeArrowheads="1"/>
            </p:cNvSpPr>
            <p:nvPr userDrawn="1"/>
          </p:nvSpPr>
          <p:spPr bwMode="auto">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 name="Freeform 35"/>
            <p:cNvSpPr>
              <a:spLocks/>
            </p:cNvSpPr>
            <p:nvPr userDrawn="1"/>
          </p:nvSpPr>
          <p:spPr bwMode="auto">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36"/>
            <p:cNvSpPr>
              <a:spLocks/>
            </p:cNvSpPr>
            <p:nvPr userDrawn="1"/>
          </p:nvSpPr>
          <p:spPr bwMode="auto">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4" name="Freeform 37"/>
            <p:cNvSpPr>
              <a:spLocks/>
            </p:cNvSpPr>
            <p:nvPr userDrawn="1"/>
          </p:nvSpPr>
          <p:spPr bwMode="auto">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5" name="Freeform 38"/>
            <p:cNvSpPr>
              <a:spLocks/>
            </p:cNvSpPr>
            <p:nvPr userDrawn="1"/>
          </p:nvSpPr>
          <p:spPr bwMode="auto">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 name="Freeform 39"/>
            <p:cNvSpPr>
              <a:spLocks/>
            </p:cNvSpPr>
            <p:nvPr userDrawn="1"/>
          </p:nvSpPr>
          <p:spPr bwMode="auto">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 name="Freeform 40"/>
            <p:cNvSpPr>
              <a:spLocks/>
            </p:cNvSpPr>
            <p:nvPr userDrawn="1"/>
          </p:nvSpPr>
          <p:spPr bwMode="auto">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 name="Freeform 41"/>
            <p:cNvSpPr>
              <a:spLocks/>
            </p:cNvSpPr>
            <p:nvPr userDrawn="1"/>
          </p:nvSpPr>
          <p:spPr bwMode="auto">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9" name="Freeform 42"/>
            <p:cNvSpPr>
              <a:spLocks/>
            </p:cNvSpPr>
            <p:nvPr userDrawn="1"/>
          </p:nvSpPr>
          <p:spPr bwMode="auto">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Freeform 43"/>
            <p:cNvSpPr>
              <a:spLocks/>
            </p:cNvSpPr>
            <p:nvPr userDrawn="1"/>
          </p:nvSpPr>
          <p:spPr bwMode="auto">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1" name="Freeform 44"/>
            <p:cNvSpPr>
              <a:spLocks/>
            </p:cNvSpPr>
            <p:nvPr userDrawn="1"/>
          </p:nvSpPr>
          <p:spPr bwMode="auto">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2" name="Freeform 45"/>
            <p:cNvSpPr>
              <a:spLocks/>
            </p:cNvSpPr>
            <p:nvPr userDrawn="1"/>
          </p:nvSpPr>
          <p:spPr bwMode="auto">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3" name="Freeform 46"/>
            <p:cNvSpPr>
              <a:spLocks/>
            </p:cNvSpPr>
            <p:nvPr userDrawn="1"/>
          </p:nvSpPr>
          <p:spPr bwMode="auto">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4" name="Freeform 47"/>
            <p:cNvSpPr>
              <a:spLocks/>
            </p:cNvSpPr>
            <p:nvPr userDrawn="1"/>
          </p:nvSpPr>
          <p:spPr bwMode="auto">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5" name="Freeform 48"/>
            <p:cNvSpPr>
              <a:spLocks/>
            </p:cNvSpPr>
            <p:nvPr userDrawn="1"/>
          </p:nvSpPr>
          <p:spPr bwMode="auto">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6" name="Freeform 49"/>
            <p:cNvSpPr>
              <a:spLocks/>
            </p:cNvSpPr>
            <p:nvPr userDrawn="1"/>
          </p:nvSpPr>
          <p:spPr bwMode="auto">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7" name="Freeform 50"/>
            <p:cNvSpPr>
              <a:spLocks/>
            </p:cNvSpPr>
            <p:nvPr userDrawn="1"/>
          </p:nvSpPr>
          <p:spPr bwMode="auto">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8" name="Freeform 51"/>
            <p:cNvSpPr>
              <a:spLocks/>
            </p:cNvSpPr>
            <p:nvPr userDrawn="1"/>
          </p:nvSpPr>
          <p:spPr bwMode="auto">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9" name="Freeform 52"/>
            <p:cNvSpPr>
              <a:spLocks/>
            </p:cNvSpPr>
            <p:nvPr userDrawn="1"/>
          </p:nvSpPr>
          <p:spPr bwMode="auto">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0" name="Freeform 53"/>
            <p:cNvSpPr>
              <a:spLocks/>
            </p:cNvSpPr>
            <p:nvPr userDrawn="1"/>
          </p:nvSpPr>
          <p:spPr bwMode="auto">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1" name="Freeform 54"/>
            <p:cNvSpPr>
              <a:spLocks/>
            </p:cNvSpPr>
            <p:nvPr userDrawn="1"/>
          </p:nvSpPr>
          <p:spPr bwMode="auto">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 name="Freeform 55"/>
            <p:cNvSpPr>
              <a:spLocks/>
            </p:cNvSpPr>
            <p:nvPr userDrawn="1"/>
          </p:nvSpPr>
          <p:spPr bwMode="auto">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3" name="Freeform 56"/>
            <p:cNvSpPr>
              <a:spLocks/>
            </p:cNvSpPr>
            <p:nvPr userDrawn="1"/>
          </p:nvSpPr>
          <p:spPr bwMode="auto">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4" name="Freeform 57"/>
            <p:cNvSpPr>
              <a:spLocks/>
            </p:cNvSpPr>
            <p:nvPr userDrawn="1"/>
          </p:nvSpPr>
          <p:spPr bwMode="auto">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5" name="Freeform 58"/>
            <p:cNvSpPr>
              <a:spLocks/>
            </p:cNvSpPr>
            <p:nvPr userDrawn="1"/>
          </p:nvSpPr>
          <p:spPr bwMode="auto">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6" name="Freeform 59"/>
            <p:cNvSpPr>
              <a:spLocks/>
            </p:cNvSpPr>
            <p:nvPr userDrawn="1"/>
          </p:nvSpPr>
          <p:spPr bwMode="auto">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Tree>
    <p:custDataLst>
      <p:custData r:id="rId1"/>
    </p:custData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hree columns + Navigation" preserve="1" userDrawn="1">
  <p:cSld name="Three columns + Navigation">
    <p:spTree>
      <p:nvGrpSpPr>
        <p:cNvPr id="1" name=""/>
        <p:cNvGrpSpPr/>
        <p:nvPr/>
      </p:nvGrpSpPr>
      <p:grpSpPr>
        <a:xfrm>
          <a:off x="0" y="0"/>
          <a:ext cx="0" cy="0"/>
          <a:chOff x="0" y="0"/>
          <a:chExt cx="0" cy="0"/>
        </a:xfrm>
      </p:grpSpPr>
      <p:sp>
        <p:nvSpPr>
          <p:cNvPr id="2" name="cdtTitle 1 Id2"/>
          <p:cNvSpPr>
            <a:spLocks noGrp="1"/>
          </p:cNvSpPr>
          <p:nvPr>
            <p:ph type="title"/>
            <p:custDataLst>
              <p:tags r:id="rId2"/>
            </p:custDataLst>
          </p:nvPr>
        </p:nvSpPr>
        <p:spPr>
          <a:xfrm>
            <a:off x="0" y="-1"/>
            <a:ext cx="12198350" cy="1440000"/>
          </a:xfrm>
        </p:spPr>
        <p:txBody>
          <a:bodyPr/>
          <a:lstStyle/>
          <a:p>
            <a:r>
              <a:rPr lang="de-DE" dirty="0"/>
              <a:t>Titelmasterformat durch Klicken bearbeiten</a:t>
            </a:r>
            <a:endParaRPr lang="en-US" dirty="0"/>
          </a:p>
        </p:txBody>
      </p:sp>
      <p:sp>
        <p:nvSpPr>
          <p:cNvPr id="3" name="cdtContent Placeholder 2 Id3"/>
          <p:cNvSpPr>
            <a:spLocks noGrp="1"/>
          </p:cNvSpPr>
          <p:nvPr>
            <p:ph idx="1"/>
            <p:custDataLst>
              <p:tags r:id="rId3"/>
            </p:custDataLst>
          </p:nvPr>
        </p:nvSpPr>
        <p:spPr>
          <a:xfrm>
            <a:off x="627063" y="1440000"/>
            <a:ext cx="2592000" cy="4752000"/>
          </a:xfrm>
        </p:spPr>
        <p:txBody>
          <a:bodyPr/>
          <a:lstStyle/>
          <a:p>
            <a:pPr lvl="0"/>
            <a:r>
              <a:rPr lang="en-US" dirty="0" err="1"/>
              <a:t>Textmasterformat</a:t>
            </a:r>
            <a:r>
              <a:rPr lang="en-US" dirty="0"/>
              <a:t> </a:t>
            </a:r>
            <a:r>
              <a:rPr lang="en-US" dirty="0" err="1"/>
              <a:t>bearbeiten</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dtContent Placeholder 12 Id13"/>
          <p:cNvSpPr>
            <a:spLocks noGrp="1"/>
          </p:cNvSpPr>
          <p:nvPr>
            <p:ph sz="quarter" idx="13"/>
            <p:custDataLst>
              <p:tags r:id="rId4"/>
            </p:custDataLst>
          </p:nvPr>
        </p:nvSpPr>
        <p:spPr>
          <a:xfrm>
            <a:off x="3362400" y="1440000"/>
            <a:ext cx="2736775" cy="4752000"/>
          </a:xfrm>
        </p:spPr>
        <p:txBody>
          <a:bodyPr/>
          <a:lstStyle/>
          <a:p>
            <a:pPr lvl="0"/>
            <a:r>
              <a:rPr lang="en-US" dirty="0" err="1"/>
              <a:t>Textmasterformat</a:t>
            </a:r>
            <a:r>
              <a:rPr lang="en-US" dirty="0"/>
              <a:t> </a:t>
            </a:r>
            <a:r>
              <a:rPr lang="en-US" dirty="0" err="1"/>
              <a:t>bearbeiten</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dtContent Placeholder 11 Id12"/>
          <p:cNvSpPr>
            <a:spLocks noGrp="1"/>
          </p:cNvSpPr>
          <p:nvPr>
            <p:ph sz="quarter" idx="14"/>
            <p:custDataLst>
              <p:tags r:id="rId5"/>
            </p:custDataLst>
          </p:nvPr>
        </p:nvSpPr>
        <p:spPr>
          <a:xfrm>
            <a:off x="6243638" y="1440000"/>
            <a:ext cx="2592387" cy="4752000"/>
          </a:xfrm>
        </p:spPr>
        <p:txBody>
          <a:bodyPr/>
          <a:lstStyle/>
          <a:p>
            <a:pPr lvl="0"/>
            <a:r>
              <a:rPr lang="en-US" dirty="0" err="1"/>
              <a:t>Textmasterformat</a:t>
            </a:r>
            <a:r>
              <a:rPr lang="en-US" dirty="0"/>
              <a:t> </a:t>
            </a:r>
            <a:r>
              <a:rPr lang="en-US" dirty="0" err="1"/>
              <a:t>bearbeiten</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dtTextplatzhalter 13 Id7"/>
          <p:cNvSpPr>
            <a:spLocks noGrp="1"/>
          </p:cNvSpPr>
          <p:nvPr>
            <p:ph type="body" sz="quarter" idx="15" hasCustomPrompt="1"/>
            <p:custDataLst>
              <p:tags r:id="rId6"/>
            </p:custDataLst>
          </p:nvPr>
        </p:nvSpPr>
        <p:spPr>
          <a:xfrm>
            <a:off x="10419751" y="1440000"/>
            <a:ext cx="1295999" cy="4752000"/>
          </a:xfrm>
        </p:spPr>
        <p:txBody>
          <a:bodyPr/>
          <a:lstStyle>
            <a:lvl1pPr marL="144000" indent="-144000">
              <a:lnSpc>
                <a:spcPct val="100000"/>
              </a:lnSpc>
              <a:spcBef>
                <a:spcPts val="400"/>
              </a:spcBef>
              <a:spcAft>
                <a:spcPts val="400"/>
              </a:spcAft>
              <a:buSzPct val="70000"/>
              <a:buFont typeface="Arial" pitchFamily="34" charset="0"/>
              <a:buChar char="►"/>
              <a:defRPr sz="1200">
                <a:solidFill>
                  <a:srgbClr val="879BAA"/>
                </a:solidFill>
              </a:defRPr>
            </a:lvl1pPr>
            <a:lvl2pPr marL="144000" indent="-144000">
              <a:lnSpc>
                <a:spcPct val="100000"/>
              </a:lnSpc>
              <a:spcBef>
                <a:spcPts val="400"/>
              </a:spcBef>
              <a:spcAft>
                <a:spcPts val="400"/>
              </a:spcAft>
              <a:buClrTx/>
              <a:buSzPct val="70000"/>
              <a:buFont typeface="Arial" pitchFamily="34" charset="0"/>
              <a:buChar char="►"/>
              <a:defRPr sz="1200">
                <a:solidFill>
                  <a:srgbClr val="641946"/>
                </a:solidFill>
              </a:defRPr>
            </a:lvl2pPr>
            <a:lvl3pPr marL="288000" indent="-144000">
              <a:lnSpc>
                <a:spcPct val="100000"/>
              </a:lnSpc>
              <a:spcBef>
                <a:spcPts val="300"/>
              </a:spcBef>
              <a:spcAft>
                <a:spcPts val="300"/>
              </a:spcAft>
              <a:buSzPct val="70000"/>
              <a:buFont typeface="Arial" pitchFamily="34" charset="0"/>
              <a:buChar char="►"/>
              <a:defRPr sz="1000">
                <a:solidFill>
                  <a:srgbClr val="879BAA"/>
                </a:solidFill>
              </a:defRPr>
            </a:lvl3pPr>
            <a:lvl4pPr marL="288000" indent="-144000">
              <a:lnSpc>
                <a:spcPct val="100000"/>
              </a:lnSpc>
              <a:spcBef>
                <a:spcPts val="300"/>
              </a:spcBef>
              <a:spcAft>
                <a:spcPts val="300"/>
              </a:spcAft>
              <a:buClrTx/>
              <a:buSzPct val="70000"/>
              <a:buFont typeface="Arial" pitchFamily="34" charset="0"/>
              <a:buChar char="►"/>
              <a:defRPr sz="1000">
                <a:solidFill>
                  <a:srgbClr val="641946"/>
                </a:solidFill>
              </a:defRPr>
            </a:lvl4pPr>
            <a:lvl5pPr marL="432000" indent="-144000">
              <a:lnSpc>
                <a:spcPct val="100000"/>
              </a:lnSpc>
              <a:spcBef>
                <a:spcPts val="300"/>
              </a:spcBef>
              <a:spcAft>
                <a:spcPts val="300"/>
              </a:spcAft>
              <a:buSzPct val="70000"/>
              <a:buFont typeface="Arial" pitchFamily="34" charset="0"/>
              <a:buChar char="►"/>
              <a:defRPr sz="1000">
                <a:solidFill>
                  <a:schemeClr val="accent1"/>
                </a:solidFill>
              </a:defRPr>
            </a:lvl5pPr>
            <a:lvl6pPr marL="432000" indent="-144000">
              <a:lnSpc>
                <a:spcPct val="100000"/>
              </a:lnSpc>
              <a:spcBef>
                <a:spcPts val="300"/>
              </a:spcBef>
              <a:spcAft>
                <a:spcPts val="300"/>
              </a:spcAft>
              <a:buClrTx/>
              <a:buSzPct val="70000"/>
              <a:buFont typeface="Arial" pitchFamily="34" charset="0"/>
              <a:buChar char="►"/>
              <a:defRPr sz="1000">
                <a:solidFill>
                  <a:schemeClr val="accent4"/>
                </a:solidFill>
              </a:defRPr>
            </a:lvl6pPr>
          </a:lstStyle>
          <a:p>
            <a:pPr lvl="0"/>
            <a:r>
              <a:rPr lang="en-US" noProof="0" dirty="0"/>
              <a:t>Click to edit the navigation text</a:t>
            </a:r>
          </a:p>
          <a:p>
            <a:pPr lvl="1"/>
            <a:r>
              <a:rPr lang="en-US" noProof="0" dirty="0"/>
              <a:t>active chapter</a:t>
            </a:r>
          </a:p>
          <a:p>
            <a:pPr lvl="2"/>
            <a:r>
              <a:rPr lang="en-US" noProof="0" dirty="0"/>
              <a:t>subchapter</a:t>
            </a:r>
          </a:p>
          <a:p>
            <a:pPr lvl="3"/>
            <a:r>
              <a:rPr lang="en-US" noProof="0" dirty="0"/>
              <a:t>active subchapter</a:t>
            </a:r>
          </a:p>
          <a:p>
            <a:pPr lvl="4"/>
            <a:r>
              <a:rPr lang="en-US" noProof="0" dirty="0"/>
              <a:t>subchapter</a:t>
            </a:r>
          </a:p>
          <a:p>
            <a:pPr lvl="5"/>
            <a:r>
              <a:rPr lang="en-US" noProof="0" dirty="0"/>
              <a:t>active subchapter</a:t>
            </a:r>
            <a:endParaRPr lang="en-US" dirty="0"/>
          </a:p>
        </p:txBody>
      </p:sp>
      <p:grpSp>
        <p:nvGrpSpPr>
          <p:cNvPr id="8" name="Group 33"/>
          <p:cNvGrpSpPr>
            <a:grpSpLocks noChangeAspect="1"/>
          </p:cNvGrpSpPr>
          <p:nvPr userDrawn="1"/>
        </p:nvGrpSpPr>
        <p:grpSpPr bwMode="auto">
          <a:xfrm>
            <a:off x="9555163" y="323850"/>
            <a:ext cx="2159000" cy="914400"/>
            <a:chOff x="6019" y="204"/>
            <a:chExt cx="1360" cy="576"/>
          </a:xfrm>
        </p:grpSpPr>
        <p:sp>
          <p:nvSpPr>
            <p:cNvPr id="10" name="AutoShape 32"/>
            <p:cNvSpPr>
              <a:spLocks noChangeAspect="1" noChangeArrowheads="1" noTextEdit="1"/>
            </p:cNvSpPr>
            <p:nvPr userDrawn="1"/>
          </p:nvSpPr>
          <p:spPr bwMode="auto">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 name="Rectangle 34"/>
            <p:cNvSpPr>
              <a:spLocks noChangeArrowheads="1"/>
            </p:cNvSpPr>
            <p:nvPr userDrawn="1"/>
          </p:nvSpPr>
          <p:spPr bwMode="auto">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4" name="Freeform 35"/>
            <p:cNvSpPr>
              <a:spLocks/>
            </p:cNvSpPr>
            <p:nvPr userDrawn="1"/>
          </p:nvSpPr>
          <p:spPr bwMode="auto">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5" name="Freeform 36"/>
            <p:cNvSpPr>
              <a:spLocks/>
            </p:cNvSpPr>
            <p:nvPr userDrawn="1"/>
          </p:nvSpPr>
          <p:spPr bwMode="auto">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 name="Freeform 37"/>
            <p:cNvSpPr>
              <a:spLocks/>
            </p:cNvSpPr>
            <p:nvPr userDrawn="1"/>
          </p:nvSpPr>
          <p:spPr bwMode="auto">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 name="Freeform 38"/>
            <p:cNvSpPr>
              <a:spLocks/>
            </p:cNvSpPr>
            <p:nvPr userDrawn="1"/>
          </p:nvSpPr>
          <p:spPr bwMode="auto">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 name="Freeform 39"/>
            <p:cNvSpPr>
              <a:spLocks/>
            </p:cNvSpPr>
            <p:nvPr userDrawn="1"/>
          </p:nvSpPr>
          <p:spPr bwMode="auto">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9" name="Freeform 40"/>
            <p:cNvSpPr>
              <a:spLocks/>
            </p:cNvSpPr>
            <p:nvPr userDrawn="1"/>
          </p:nvSpPr>
          <p:spPr bwMode="auto">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Freeform 41"/>
            <p:cNvSpPr>
              <a:spLocks/>
            </p:cNvSpPr>
            <p:nvPr userDrawn="1"/>
          </p:nvSpPr>
          <p:spPr bwMode="auto">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1" name="Freeform 42"/>
            <p:cNvSpPr>
              <a:spLocks/>
            </p:cNvSpPr>
            <p:nvPr userDrawn="1"/>
          </p:nvSpPr>
          <p:spPr bwMode="auto">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2" name="Freeform 43"/>
            <p:cNvSpPr>
              <a:spLocks/>
            </p:cNvSpPr>
            <p:nvPr userDrawn="1"/>
          </p:nvSpPr>
          <p:spPr bwMode="auto">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3" name="Freeform 44"/>
            <p:cNvSpPr>
              <a:spLocks/>
            </p:cNvSpPr>
            <p:nvPr userDrawn="1"/>
          </p:nvSpPr>
          <p:spPr bwMode="auto">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4" name="Freeform 45"/>
            <p:cNvSpPr>
              <a:spLocks/>
            </p:cNvSpPr>
            <p:nvPr userDrawn="1"/>
          </p:nvSpPr>
          <p:spPr bwMode="auto">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5" name="Freeform 46"/>
            <p:cNvSpPr>
              <a:spLocks/>
            </p:cNvSpPr>
            <p:nvPr userDrawn="1"/>
          </p:nvSpPr>
          <p:spPr bwMode="auto">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6" name="Freeform 47"/>
            <p:cNvSpPr>
              <a:spLocks/>
            </p:cNvSpPr>
            <p:nvPr userDrawn="1"/>
          </p:nvSpPr>
          <p:spPr bwMode="auto">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7" name="Freeform 48"/>
            <p:cNvSpPr>
              <a:spLocks/>
            </p:cNvSpPr>
            <p:nvPr userDrawn="1"/>
          </p:nvSpPr>
          <p:spPr bwMode="auto">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8" name="Freeform 49"/>
            <p:cNvSpPr>
              <a:spLocks/>
            </p:cNvSpPr>
            <p:nvPr userDrawn="1"/>
          </p:nvSpPr>
          <p:spPr bwMode="auto">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9" name="Freeform 50"/>
            <p:cNvSpPr>
              <a:spLocks/>
            </p:cNvSpPr>
            <p:nvPr userDrawn="1"/>
          </p:nvSpPr>
          <p:spPr bwMode="auto">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0" name="Freeform 51"/>
            <p:cNvSpPr>
              <a:spLocks/>
            </p:cNvSpPr>
            <p:nvPr userDrawn="1"/>
          </p:nvSpPr>
          <p:spPr bwMode="auto">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1" name="Freeform 52"/>
            <p:cNvSpPr>
              <a:spLocks/>
            </p:cNvSpPr>
            <p:nvPr userDrawn="1"/>
          </p:nvSpPr>
          <p:spPr bwMode="auto">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 name="Freeform 53"/>
            <p:cNvSpPr>
              <a:spLocks/>
            </p:cNvSpPr>
            <p:nvPr userDrawn="1"/>
          </p:nvSpPr>
          <p:spPr bwMode="auto">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3" name="Freeform 54"/>
            <p:cNvSpPr>
              <a:spLocks/>
            </p:cNvSpPr>
            <p:nvPr userDrawn="1"/>
          </p:nvSpPr>
          <p:spPr bwMode="auto">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4" name="Freeform 55"/>
            <p:cNvSpPr>
              <a:spLocks/>
            </p:cNvSpPr>
            <p:nvPr userDrawn="1"/>
          </p:nvSpPr>
          <p:spPr bwMode="auto">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5" name="Freeform 56"/>
            <p:cNvSpPr>
              <a:spLocks/>
            </p:cNvSpPr>
            <p:nvPr userDrawn="1"/>
          </p:nvSpPr>
          <p:spPr bwMode="auto">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6" name="Freeform 57"/>
            <p:cNvSpPr>
              <a:spLocks/>
            </p:cNvSpPr>
            <p:nvPr userDrawn="1"/>
          </p:nvSpPr>
          <p:spPr bwMode="auto">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7" name="Freeform 58"/>
            <p:cNvSpPr>
              <a:spLocks/>
            </p:cNvSpPr>
            <p:nvPr userDrawn="1"/>
          </p:nvSpPr>
          <p:spPr bwMode="auto">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8" name="Freeform 59"/>
            <p:cNvSpPr>
              <a:spLocks/>
            </p:cNvSpPr>
            <p:nvPr userDrawn="1"/>
          </p:nvSpPr>
          <p:spPr bwMode="auto">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Tree>
    <p:custDataLst>
      <p:custData r:id="rId1"/>
    </p:custData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wo rows + Navigation" preserve="1" userDrawn="1">
  <p:cSld name="Two rows + Navigation">
    <p:spTree>
      <p:nvGrpSpPr>
        <p:cNvPr id="1" name=""/>
        <p:cNvGrpSpPr/>
        <p:nvPr/>
      </p:nvGrpSpPr>
      <p:grpSpPr>
        <a:xfrm>
          <a:off x="0" y="0"/>
          <a:ext cx="0" cy="0"/>
          <a:chOff x="0" y="0"/>
          <a:chExt cx="0" cy="0"/>
        </a:xfrm>
      </p:grpSpPr>
      <p:sp>
        <p:nvSpPr>
          <p:cNvPr id="2" name="cdtTitle 1 Id2"/>
          <p:cNvSpPr>
            <a:spLocks noGrp="1"/>
          </p:cNvSpPr>
          <p:nvPr>
            <p:ph type="title"/>
            <p:custDataLst>
              <p:tags r:id="rId2"/>
            </p:custDataLst>
          </p:nvPr>
        </p:nvSpPr>
        <p:spPr>
          <a:xfrm>
            <a:off x="0" y="-1"/>
            <a:ext cx="12198350" cy="1440000"/>
          </a:xfrm>
        </p:spPr>
        <p:txBody>
          <a:bodyPr/>
          <a:lstStyle/>
          <a:p>
            <a:r>
              <a:rPr lang="de-DE" dirty="0"/>
              <a:t>Titelmasterformat durch Klicken bearbeiten</a:t>
            </a:r>
            <a:endParaRPr lang="en-US" dirty="0"/>
          </a:p>
        </p:txBody>
      </p:sp>
      <p:sp>
        <p:nvSpPr>
          <p:cNvPr id="3" name="cdtContent Placeholder 2 Id3"/>
          <p:cNvSpPr>
            <a:spLocks noGrp="1"/>
          </p:cNvSpPr>
          <p:nvPr>
            <p:ph idx="1"/>
            <p:custDataLst>
              <p:tags r:id="rId3"/>
            </p:custDataLst>
          </p:nvPr>
        </p:nvSpPr>
        <p:spPr>
          <a:xfrm>
            <a:off x="627063" y="1440000"/>
            <a:ext cx="8208962" cy="2304000"/>
          </a:xfrm>
        </p:spPr>
        <p:txBody>
          <a:bodyPr/>
          <a:lstStyle/>
          <a:p>
            <a:pPr lvl="0"/>
            <a:r>
              <a:rPr lang="en-US" dirty="0" err="1"/>
              <a:t>Textmasterformat</a:t>
            </a:r>
            <a:r>
              <a:rPr lang="en-US" dirty="0"/>
              <a:t> </a:t>
            </a:r>
            <a:r>
              <a:rPr lang="en-US" dirty="0" err="1"/>
              <a:t>bearbeiten</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dtContent Placeholder 12 Id13"/>
          <p:cNvSpPr>
            <a:spLocks noGrp="1"/>
          </p:cNvSpPr>
          <p:nvPr>
            <p:ph sz="quarter" idx="13"/>
            <p:custDataLst>
              <p:tags r:id="rId4"/>
            </p:custDataLst>
          </p:nvPr>
        </p:nvSpPr>
        <p:spPr>
          <a:xfrm>
            <a:off x="627063" y="3888000"/>
            <a:ext cx="8208962" cy="2304000"/>
          </a:xfrm>
        </p:spPr>
        <p:txBody>
          <a:bodyPr/>
          <a:lstStyle/>
          <a:p>
            <a:pPr lvl="0"/>
            <a:r>
              <a:rPr lang="en-US" dirty="0" err="1"/>
              <a:t>Textmasterformat</a:t>
            </a:r>
            <a:r>
              <a:rPr lang="en-US" dirty="0"/>
              <a:t> </a:t>
            </a:r>
            <a:r>
              <a:rPr lang="en-US" dirty="0" err="1"/>
              <a:t>bearbeiten</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dtTextplatzhalter 13 Id6"/>
          <p:cNvSpPr>
            <a:spLocks noGrp="1"/>
          </p:cNvSpPr>
          <p:nvPr>
            <p:ph type="body" sz="quarter" idx="14" hasCustomPrompt="1"/>
            <p:custDataLst>
              <p:tags r:id="rId5"/>
            </p:custDataLst>
          </p:nvPr>
        </p:nvSpPr>
        <p:spPr>
          <a:xfrm>
            <a:off x="10419751" y="1440000"/>
            <a:ext cx="1295999" cy="4752000"/>
          </a:xfrm>
        </p:spPr>
        <p:txBody>
          <a:bodyPr/>
          <a:lstStyle>
            <a:lvl1pPr marL="144000" indent="-144000">
              <a:lnSpc>
                <a:spcPct val="100000"/>
              </a:lnSpc>
              <a:spcBef>
                <a:spcPts val="400"/>
              </a:spcBef>
              <a:spcAft>
                <a:spcPts val="400"/>
              </a:spcAft>
              <a:buSzPct val="70000"/>
              <a:buFont typeface="Arial" pitchFamily="34" charset="0"/>
              <a:buChar char="►"/>
              <a:defRPr sz="1200">
                <a:solidFill>
                  <a:srgbClr val="879BAA"/>
                </a:solidFill>
              </a:defRPr>
            </a:lvl1pPr>
            <a:lvl2pPr marL="144000" indent="-144000">
              <a:lnSpc>
                <a:spcPct val="100000"/>
              </a:lnSpc>
              <a:spcBef>
                <a:spcPts val="400"/>
              </a:spcBef>
              <a:spcAft>
                <a:spcPts val="400"/>
              </a:spcAft>
              <a:buClrTx/>
              <a:buSzPct val="70000"/>
              <a:buFont typeface="Arial" pitchFamily="34" charset="0"/>
              <a:buChar char="►"/>
              <a:defRPr sz="1200">
                <a:solidFill>
                  <a:srgbClr val="641946"/>
                </a:solidFill>
              </a:defRPr>
            </a:lvl2pPr>
            <a:lvl3pPr marL="288000" indent="-144000">
              <a:lnSpc>
                <a:spcPct val="100000"/>
              </a:lnSpc>
              <a:spcBef>
                <a:spcPts val="300"/>
              </a:spcBef>
              <a:spcAft>
                <a:spcPts val="300"/>
              </a:spcAft>
              <a:buSzPct val="70000"/>
              <a:buFont typeface="Arial" pitchFamily="34" charset="0"/>
              <a:buChar char="►"/>
              <a:defRPr sz="1000">
                <a:solidFill>
                  <a:srgbClr val="879BAA"/>
                </a:solidFill>
              </a:defRPr>
            </a:lvl3pPr>
            <a:lvl4pPr marL="288000" indent="-144000">
              <a:lnSpc>
                <a:spcPct val="100000"/>
              </a:lnSpc>
              <a:spcBef>
                <a:spcPts val="300"/>
              </a:spcBef>
              <a:spcAft>
                <a:spcPts val="300"/>
              </a:spcAft>
              <a:buClrTx/>
              <a:buSzPct val="70000"/>
              <a:buFont typeface="Arial" pitchFamily="34" charset="0"/>
              <a:buChar char="►"/>
              <a:defRPr sz="1000">
                <a:solidFill>
                  <a:srgbClr val="641946"/>
                </a:solidFill>
              </a:defRPr>
            </a:lvl4pPr>
            <a:lvl5pPr marL="432000" indent="-144000">
              <a:lnSpc>
                <a:spcPct val="100000"/>
              </a:lnSpc>
              <a:spcBef>
                <a:spcPts val="300"/>
              </a:spcBef>
              <a:spcAft>
                <a:spcPts val="300"/>
              </a:spcAft>
              <a:buSzPct val="70000"/>
              <a:buFont typeface="Arial" pitchFamily="34" charset="0"/>
              <a:buChar char="►"/>
              <a:defRPr sz="1000">
                <a:solidFill>
                  <a:schemeClr val="accent1"/>
                </a:solidFill>
              </a:defRPr>
            </a:lvl5pPr>
            <a:lvl6pPr marL="432000" indent="-144000">
              <a:lnSpc>
                <a:spcPct val="100000"/>
              </a:lnSpc>
              <a:spcBef>
                <a:spcPts val="300"/>
              </a:spcBef>
              <a:spcAft>
                <a:spcPts val="300"/>
              </a:spcAft>
              <a:buClrTx/>
              <a:buSzPct val="70000"/>
              <a:buFont typeface="Arial" pitchFamily="34" charset="0"/>
              <a:buChar char="►"/>
              <a:defRPr sz="1000">
                <a:solidFill>
                  <a:schemeClr val="accent4"/>
                </a:solidFill>
              </a:defRPr>
            </a:lvl6pPr>
          </a:lstStyle>
          <a:p>
            <a:pPr lvl="0"/>
            <a:r>
              <a:rPr lang="en-US" noProof="0" dirty="0"/>
              <a:t>Click to edit the navigation text</a:t>
            </a:r>
          </a:p>
          <a:p>
            <a:pPr lvl="1"/>
            <a:r>
              <a:rPr lang="en-US" noProof="0" dirty="0"/>
              <a:t>active chapter</a:t>
            </a:r>
          </a:p>
          <a:p>
            <a:pPr lvl="2"/>
            <a:r>
              <a:rPr lang="en-US" noProof="0" dirty="0"/>
              <a:t>subchapter</a:t>
            </a:r>
          </a:p>
          <a:p>
            <a:pPr lvl="3"/>
            <a:r>
              <a:rPr lang="en-US" noProof="0" dirty="0"/>
              <a:t>active subchapter</a:t>
            </a:r>
          </a:p>
          <a:p>
            <a:pPr lvl="4"/>
            <a:r>
              <a:rPr lang="en-US" noProof="0" dirty="0"/>
              <a:t>subchapter</a:t>
            </a:r>
          </a:p>
          <a:p>
            <a:pPr lvl="5"/>
            <a:r>
              <a:rPr lang="en-US" noProof="0" dirty="0"/>
              <a:t>active subchapter</a:t>
            </a:r>
            <a:endParaRPr lang="en-US" dirty="0"/>
          </a:p>
        </p:txBody>
      </p:sp>
      <p:grpSp>
        <p:nvGrpSpPr>
          <p:cNvPr id="7" name="Group 33"/>
          <p:cNvGrpSpPr>
            <a:grpSpLocks noChangeAspect="1"/>
          </p:cNvGrpSpPr>
          <p:nvPr userDrawn="1"/>
        </p:nvGrpSpPr>
        <p:grpSpPr bwMode="auto">
          <a:xfrm>
            <a:off x="9555163" y="323850"/>
            <a:ext cx="2159000" cy="914400"/>
            <a:chOff x="6019" y="204"/>
            <a:chExt cx="1360" cy="576"/>
          </a:xfrm>
        </p:grpSpPr>
        <p:sp>
          <p:nvSpPr>
            <p:cNvPr id="9" name="AutoShape 32"/>
            <p:cNvSpPr>
              <a:spLocks noChangeAspect="1" noChangeArrowheads="1" noTextEdit="1"/>
            </p:cNvSpPr>
            <p:nvPr userDrawn="1"/>
          </p:nvSpPr>
          <p:spPr bwMode="auto">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0" name="Rectangle 34"/>
            <p:cNvSpPr>
              <a:spLocks noChangeArrowheads="1"/>
            </p:cNvSpPr>
            <p:nvPr userDrawn="1"/>
          </p:nvSpPr>
          <p:spPr bwMode="auto">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 name="Freeform 35"/>
            <p:cNvSpPr>
              <a:spLocks/>
            </p:cNvSpPr>
            <p:nvPr userDrawn="1"/>
          </p:nvSpPr>
          <p:spPr bwMode="auto">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36"/>
            <p:cNvSpPr>
              <a:spLocks/>
            </p:cNvSpPr>
            <p:nvPr userDrawn="1"/>
          </p:nvSpPr>
          <p:spPr bwMode="auto">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4" name="Freeform 37"/>
            <p:cNvSpPr>
              <a:spLocks/>
            </p:cNvSpPr>
            <p:nvPr userDrawn="1"/>
          </p:nvSpPr>
          <p:spPr bwMode="auto">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5" name="Freeform 38"/>
            <p:cNvSpPr>
              <a:spLocks/>
            </p:cNvSpPr>
            <p:nvPr userDrawn="1"/>
          </p:nvSpPr>
          <p:spPr bwMode="auto">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 name="Freeform 39"/>
            <p:cNvSpPr>
              <a:spLocks/>
            </p:cNvSpPr>
            <p:nvPr userDrawn="1"/>
          </p:nvSpPr>
          <p:spPr bwMode="auto">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 name="Freeform 40"/>
            <p:cNvSpPr>
              <a:spLocks/>
            </p:cNvSpPr>
            <p:nvPr userDrawn="1"/>
          </p:nvSpPr>
          <p:spPr bwMode="auto">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 name="Freeform 41"/>
            <p:cNvSpPr>
              <a:spLocks/>
            </p:cNvSpPr>
            <p:nvPr userDrawn="1"/>
          </p:nvSpPr>
          <p:spPr bwMode="auto">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9" name="Freeform 42"/>
            <p:cNvSpPr>
              <a:spLocks/>
            </p:cNvSpPr>
            <p:nvPr userDrawn="1"/>
          </p:nvSpPr>
          <p:spPr bwMode="auto">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Freeform 43"/>
            <p:cNvSpPr>
              <a:spLocks/>
            </p:cNvSpPr>
            <p:nvPr userDrawn="1"/>
          </p:nvSpPr>
          <p:spPr bwMode="auto">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1" name="Freeform 44"/>
            <p:cNvSpPr>
              <a:spLocks/>
            </p:cNvSpPr>
            <p:nvPr userDrawn="1"/>
          </p:nvSpPr>
          <p:spPr bwMode="auto">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2" name="Freeform 45"/>
            <p:cNvSpPr>
              <a:spLocks/>
            </p:cNvSpPr>
            <p:nvPr userDrawn="1"/>
          </p:nvSpPr>
          <p:spPr bwMode="auto">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3" name="Freeform 46"/>
            <p:cNvSpPr>
              <a:spLocks/>
            </p:cNvSpPr>
            <p:nvPr userDrawn="1"/>
          </p:nvSpPr>
          <p:spPr bwMode="auto">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4" name="Freeform 47"/>
            <p:cNvSpPr>
              <a:spLocks/>
            </p:cNvSpPr>
            <p:nvPr userDrawn="1"/>
          </p:nvSpPr>
          <p:spPr bwMode="auto">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5" name="Freeform 48"/>
            <p:cNvSpPr>
              <a:spLocks/>
            </p:cNvSpPr>
            <p:nvPr userDrawn="1"/>
          </p:nvSpPr>
          <p:spPr bwMode="auto">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6" name="Freeform 49"/>
            <p:cNvSpPr>
              <a:spLocks/>
            </p:cNvSpPr>
            <p:nvPr userDrawn="1"/>
          </p:nvSpPr>
          <p:spPr bwMode="auto">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7" name="Freeform 50"/>
            <p:cNvSpPr>
              <a:spLocks/>
            </p:cNvSpPr>
            <p:nvPr userDrawn="1"/>
          </p:nvSpPr>
          <p:spPr bwMode="auto">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8" name="Freeform 51"/>
            <p:cNvSpPr>
              <a:spLocks/>
            </p:cNvSpPr>
            <p:nvPr userDrawn="1"/>
          </p:nvSpPr>
          <p:spPr bwMode="auto">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9" name="Freeform 52"/>
            <p:cNvSpPr>
              <a:spLocks/>
            </p:cNvSpPr>
            <p:nvPr userDrawn="1"/>
          </p:nvSpPr>
          <p:spPr bwMode="auto">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0" name="Freeform 53"/>
            <p:cNvSpPr>
              <a:spLocks/>
            </p:cNvSpPr>
            <p:nvPr userDrawn="1"/>
          </p:nvSpPr>
          <p:spPr bwMode="auto">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1" name="Freeform 54"/>
            <p:cNvSpPr>
              <a:spLocks/>
            </p:cNvSpPr>
            <p:nvPr userDrawn="1"/>
          </p:nvSpPr>
          <p:spPr bwMode="auto">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 name="Freeform 55"/>
            <p:cNvSpPr>
              <a:spLocks/>
            </p:cNvSpPr>
            <p:nvPr userDrawn="1"/>
          </p:nvSpPr>
          <p:spPr bwMode="auto">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3" name="Freeform 56"/>
            <p:cNvSpPr>
              <a:spLocks/>
            </p:cNvSpPr>
            <p:nvPr userDrawn="1"/>
          </p:nvSpPr>
          <p:spPr bwMode="auto">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4" name="Freeform 57"/>
            <p:cNvSpPr>
              <a:spLocks/>
            </p:cNvSpPr>
            <p:nvPr userDrawn="1"/>
          </p:nvSpPr>
          <p:spPr bwMode="auto">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5" name="Freeform 58"/>
            <p:cNvSpPr>
              <a:spLocks/>
            </p:cNvSpPr>
            <p:nvPr userDrawn="1"/>
          </p:nvSpPr>
          <p:spPr bwMode="auto">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6" name="Freeform 59"/>
            <p:cNvSpPr>
              <a:spLocks/>
            </p:cNvSpPr>
            <p:nvPr userDrawn="1"/>
          </p:nvSpPr>
          <p:spPr bwMode="auto">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Tree>
    <p:custDataLst>
      <p:custData r:id="rId1"/>
    </p:custData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Four objects + Navigation" preserve="1" userDrawn="1">
  <p:cSld name="Four objects + Navigation">
    <p:spTree>
      <p:nvGrpSpPr>
        <p:cNvPr id="1" name=""/>
        <p:cNvGrpSpPr/>
        <p:nvPr/>
      </p:nvGrpSpPr>
      <p:grpSpPr>
        <a:xfrm>
          <a:off x="0" y="0"/>
          <a:ext cx="0" cy="0"/>
          <a:chOff x="0" y="0"/>
          <a:chExt cx="0" cy="0"/>
        </a:xfrm>
      </p:grpSpPr>
      <p:sp>
        <p:nvSpPr>
          <p:cNvPr id="2" name="cdtTitle 1 Id2"/>
          <p:cNvSpPr>
            <a:spLocks noGrp="1"/>
          </p:cNvSpPr>
          <p:nvPr>
            <p:ph type="title"/>
            <p:custDataLst>
              <p:tags r:id="rId2"/>
            </p:custDataLst>
          </p:nvPr>
        </p:nvSpPr>
        <p:spPr>
          <a:xfrm>
            <a:off x="0" y="-1"/>
            <a:ext cx="12198350" cy="1440000"/>
          </a:xfrm>
        </p:spPr>
        <p:txBody>
          <a:bodyPr/>
          <a:lstStyle/>
          <a:p>
            <a:r>
              <a:rPr lang="de-DE" dirty="0"/>
              <a:t>Titelmasterformat durch Klicken bearbeiten</a:t>
            </a:r>
            <a:endParaRPr lang="en-US" dirty="0"/>
          </a:p>
        </p:txBody>
      </p:sp>
      <p:sp>
        <p:nvSpPr>
          <p:cNvPr id="3" name="cdtContent Placeholder 2 Id3"/>
          <p:cNvSpPr>
            <a:spLocks noGrp="1"/>
          </p:cNvSpPr>
          <p:nvPr>
            <p:ph idx="1"/>
            <p:custDataLst>
              <p:tags r:id="rId3"/>
            </p:custDataLst>
          </p:nvPr>
        </p:nvSpPr>
        <p:spPr>
          <a:xfrm>
            <a:off x="627063" y="1440000"/>
            <a:ext cx="4032000" cy="2304000"/>
          </a:xfrm>
        </p:spPr>
        <p:txBody>
          <a:bodyPr/>
          <a:lstStyle/>
          <a:p>
            <a:pPr lvl="0"/>
            <a:r>
              <a:rPr lang="en-US" dirty="0" err="1"/>
              <a:t>Textmasterformat</a:t>
            </a:r>
            <a:r>
              <a:rPr lang="en-US" dirty="0"/>
              <a:t> </a:t>
            </a:r>
            <a:r>
              <a:rPr lang="en-US" dirty="0" err="1"/>
              <a:t>bearbeiten</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dtContent Placeholder 12 Id13"/>
          <p:cNvSpPr>
            <a:spLocks noGrp="1"/>
          </p:cNvSpPr>
          <p:nvPr>
            <p:ph sz="quarter" idx="13"/>
            <p:custDataLst>
              <p:tags r:id="rId4"/>
            </p:custDataLst>
          </p:nvPr>
        </p:nvSpPr>
        <p:spPr>
          <a:xfrm>
            <a:off x="4804024" y="1440000"/>
            <a:ext cx="4032000" cy="2304000"/>
          </a:xfrm>
        </p:spPr>
        <p:txBody>
          <a:bodyPr/>
          <a:lstStyle/>
          <a:p>
            <a:pPr lvl="0"/>
            <a:r>
              <a:rPr lang="en-US" dirty="0" err="1"/>
              <a:t>Textmasterformat</a:t>
            </a:r>
            <a:r>
              <a:rPr lang="en-US" dirty="0"/>
              <a:t> </a:t>
            </a:r>
            <a:r>
              <a:rPr lang="en-US" dirty="0" err="1"/>
              <a:t>bearbeiten</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dtContent Placeholder 11 Id12"/>
          <p:cNvSpPr>
            <a:spLocks noGrp="1"/>
          </p:cNvSpPr>
          <p:nvPr>
            <p:ph sz="quarter" idx="14"/>
            <p:custDataLst>
              <p:tags r:id="rId5"/>
            </p:custDataLst>
          </p:nvPr>
        </p:nvSpPr>
        <p:spPr>
          <a:xfrm>
            <a:off x="627063" y="3888000"/>
            <a:ext cx="4032000" cy="2304000"/>
          </a:xfrm>
        </p:spPr>
        <p:txBody>
          <a:bodyPr/>
          <a:lstStyle/>
          <a:p>
            <a:pPr lvl="0"/>
            <a:r>
              <a:rPr lang="en-US" dirty="0" err="1"/>
              <a:t>Textmasterformat</a:t>
            </a:r>
            <a:r>
              <a:rPr lang="en-US" dirty="0"/>
              <a:t> </a:t>
            </a:r>
            <a:r>
              <a:rPr lang="en-US" dirty="0" err="1"/>
              <a:t>bearbeiten</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dtContent Placeholder 14 Id15"/>
          <p:cNvSpPr>
            <a:spLocks noGrp="1"/>
          </p:cNvSpPr>
          <p:nvPr>
            <p:ph sz="quarter" idx="15"/>
            <p:custDataLst>
              <p:tags r:id="rId6"/>
            </p:custDataLst>
          </p:nvPr>
        </p:nvSpPr>
        <p:spPr>
          <a:xfrm>
            <a:off x="4804025" y="3888000"/>
            <a:ext cx="4032000" cy="2304000"/>
          </a:xfrm>
        </p:spPr>
        <p:txBody>
          <a:bodyPr/>
          <a:lstStyle/>
          <a:p>
            <a:pPr lvl="0"/>
            <a:r>
              <a:rPr lang="en-US" dirty="0" err="1"/>
              <a:t>Textmasterformat</a:t>
            </a:r>
            <a:r>
              <a:rPr lang="en-US" dirty="0"/>
              <a:t> </a:t>
            </a:r>
            <a:r>
              <a:rPr lang="en-US" dirty="0" err="1"/>
              <a:t>bearbeiten</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dtTextplatzhalter 13 Id10"/>
          <p:cNvSpPr>
            <a:spLocks noGrp="1"/>
          </p:cNvSpPr>
          <p:nvPr>
            <p:ph type="body" sz="quarter" idx="16" hasCustomPrompt="1"/>
            <p:custDataLst>
              <p:tags r:id="rId7"/>
            </p:custDataLst>
          </p:nvPr>
        </p:nvSpPr>
        <p:spPr>
          <a:xfrm>
            <a:off x="10419751" y="1440000"/>
            <a:ext cx="1295999" cy="4752000"/>
          </a:xfrm>
        </p:spPr>
        <p:txBody>
          <a:bodyPr/>
          <a:lstStyle>
            <a:lvl1pPr marL="144000" indent="-144000">
              <a:lnSpc>
                <a:spcPct val="100000"/>
              </a:lnSpc>
              <a:spcBef>
                <a:spcPts val="400"/>
              </a:spcBef>
              <a:spcAft>
                <a:spcPts val="400"/>
              </a:spcAft>
              <a:buSzPct val="70000"/>
              <a:buFont typeface="Arial" pitchFamily="34" charset="0"/>
              <a:buChar char="►"/>
              <a:defRPr sz="1200">
                <a:solidFill>
                  <a:srgbClr val="879BAA"/>
                </a:solidFill>
              </a:defRPr>
            </a:lvl1pPr>
            <a:lvl2pPr marL="144000" indent="-144000">
              <a:lnSpc>
                <a:spcPct val="100000"/>
              </a:lnSpc>
              <a:spcBef>
                <a:spcPts val="400"/>
              </a:spcBef>
              <a:spcAft>
                <a:spcPts val="400"/>
              </a:spcAft>
              <a:buClrTx/>
              <a:buSzPct val="70000"/>
              <a:buFont typeface="Arial" pitchFamily="34" charset="0"/>
              <a:buChar char="►"/>
              <a:defRPr sz="1200">
                <a:solidFill>
                  <a:srgbClr val="641946"/>
                </a:solidFill>
              </a:defRPr>
            </a:lvl2pPr>
            <a:lvl3pPr marL="288000" indent="-144000">
              <a:lnSpc>
                <a:spcPct val="100000"/>
              </a:lnSpc>
              <a:spcBef>
                <a:spcPts val="300"/>
              </a:spcBef>
              <a:spcAft>
                <a:spcPts val="300"/>
              </a:spcAft>
              <a:buSzPct val="70000"/>
              <a:buFont typeface="Arial" pitchFamily="34" charset="0"/>
              <a:buChar char="►"/>
              <a:defRPr sz="1000">
                <a:solidFill>
                  <a:srgbClr val="879BAA"/>
                </a:solidFill>
              </a:defRPr>
            </a:lvl3pPr>
            <a:lvl4pPr marL="288000" indent="-144000">
              <a:lnSpc>
                <a:spcPct val="100000"/>
              </a:lnSpc>
              <a:spcBef>
                <a:spcPts val="300"/>
              </a:spcBef>
              <a:spcAft>
                <a:spcPts val="300"/>
              </a:spcAft>
              <a:buClrTx/>
              <a:buSzPct val="70000"/>
              <a:buFont typeface="Arial" pitchFamily="34" charset="0"/>
              <a:buChar char="►"/>
              <a:defRPr sz="1000">
                <a:solidFill>
                  <a:srgbClr val="641946"/>
                </a:solidFill>
              </a:defRPr>
            </a:lvl4pPr>
            <a:lvl5pPr marL="432000" indent="-144000">
              <a:lnSpc>
                <a:spcPct val="100000"/>
              </a:lnSpc>
              <a:spcBef>
                <a:spcPts val="300"/>
              </a:spcBef>
              <a:spcAft>
                <a:spcPts val="300"/>
              </a:spcAft>
              <a:buSzPct val="70000"/>
              <a:buFont typeface="Arial" pitchFamily="34" charset="0"/>
              <a:buChar char="►"/>
              <a:defRPr sz="1000">
                <a:solidFill>
                  <a:schemeClr val="accent1"/>
                </a:solidFill>
              </a:defRPr>
            </a:lvl5pPr>
            <a:lvl6pPr marL="432000" indent="-144000">
              <a:lnSpc>
                <a:spcPct val="100000"/>
              </a:lnSpc>
              <a:spcBef>
                <a:spcPts val="300"/>
              </a:spcBef>
              <a:spcAft>
                <a:spcPts val="300"/>
              </a:spcAft>
              <a:buClrTx/>
              <a:buSzPct val="70000"/>
              <a:buFont typeface="Arial" pitchFamily="34" charset="0"/>
              <a:buChar char="►"/>
              <a:defRPr sz="1000">
                <a:solidFill>
                  <a:schemeClr val="accent4"/>
                </a:solidFill>
              </a:defRPr>
            </a:lvl6pPr>
          </a:lstStyle>
          <a:p>
            <a:pPr lvl="0"/>
            <a:r>
              <a:rPr lang="en-US" noProof="0" dirty="0"/>
              <a:t>Click to edit the navigation text</a:t>
            </a:r>
          </a:p>
          <a:p>
            <a:pPr lvl="1"/>
            <a:r>
              <a:rPr lang="en-US" noProof="0" dirty="0"/>
              <a:t>active chapter</a:t>
            </a:r>
          </a:p>
          <a:p>
            <a:pPr lvl="2"/>
            <a:r>
              <a:rPr lang="en-US" noProof="0" dirty="0"/>
              <a:t>subchapter</a:t>
            </a:r>
          </a:p>
          <a:p>
            <a:pPr lvl="3"/>
            <a:r>
              <a:rPr lang="en-US" noProof="0" dirty="0"/>
              <a:t>active subchapter</a:t>
            </a:r>
          </a:p>
          <a:p>
            <a:pPr lvl="4"/>
            <a:r>
              <a:rPr lang="en-US" noProof="0" dirty="0"/>
              <a:t>subchapter</a:t>
            </a:r>
          </a:p>
          <a:p>
            <a:pPr lvl="5"/>
            <a:r>
              <a:rPr lang="en-US" noProof="0" dirty="0"/>
              <a:t>active subchapter</a:t>
            </a:r>
            <a:endParaRPr lang="en-US" dirty="0"/>
          </a:p>
        </p:txBody>
      </p:sp>
      <p:grpSp>
        <p:nvGrpSpPr>
          <p:cNvPr id="11" name="Group 33"/>
          <p:cNvGrpSpPr>
            <a:grpSpLocks noChangeAspect="1"/>
          </p:cNvGrpSpPr>
          <p:nvPr userDrawn="1"/>
        </p:nvGrpSpPr>
        <p:grpSpPr bwMode="auto">
          <a:xfrm>
            <a:off x="9555163" y="323850"/>
            <a:ext cx="2159000" cy="914400"/>
            <a:chOff x="6019" y="204"/>
            <a:chExt cx="1360" cy="576"/>
          </a:xfrm>
        </p:grpSpPr>
        <p:sp>
          <p:nvSpPr>
            <p:cNvPr id="14" name="AutoShape 32"/>
            <p:cNvSpPr>
              <a:spLocks noChangeAspect="1" noChangeArrowheads="1" noTextEdit="1"/>
            </p:cNvSpPr>
            <p:nvPr userDrawn="1"/>
          </p:nvSpPr>
          <p:spPr bwMode="auto">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 name="Rectangle 34"/>
            <p:cNvSpPr>
              <a:spLocks noChangeArrowheads="1"/>
            </p:cNvSpPr>
            <p:nvPr userDrawn="1"/>
          </p:nvSpPr>
          <p:spPr bwMode="auto">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 name="Freeform 35"/>
            <p:cNvSpPr>
              <a:spLocks/>
            </p:cNvSpPr>
            <p:nvPr userDrawn="1"/>
          </p:nvSpPr>
          <p:spPr bwMode="auto">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 name="Freeform 36"/>
            <p:cNvSpPr>
              <a:spLocks/>
            </p:cNvSpPr>
            <p:nvPr userDrawn="1"/>
          </p:nvSpPr>
          <p:spPr bwMode="auto">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9" name="Freeform 37"/>
            <p:cNvSpPr>
              <a:spLocks/>
            </p:cNvSpPr>
            <p:nvPr userDrawn="1"/>
          </p:nvSpPr>
          <p:spPr bwMode="auto">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Freeform 38"/>
            <p:cNvSpPr>
              <a:spLocks/>
            </p:cNvSpPr>
            <p:nvPr userDrawn="1"/>
          </p:nvSpPr>
          <p:spPr bwMode="auto">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1" name="Freeform 39"/>
            <p:cNvSpPr>
              <a:spLocks/>
            </p:cNvSpPr>
            <p:nvPr userDrawn="1"/>
          </p:nvSpPr>
          <p:spPr bwMode="auto">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2" name="Freeform 40"/>
            <p:cNvSpPr>
              <a:spLocks/>
            </p:cNvSpPr>
            <p:nvPr userDrawn="1"/>
          </p:nvSpPr>
          <p:spPr bwMode="auto">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3" name="Freeform 41"/>
            <p:cNvSpPr>
              <a:spLocks/>
            </p:cNvSpPr>
            <p:nvPr userDrawn="1"/>
          </p:nvSpPr>
          <p:spPr bwMode="auto">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4" name="Freeform 42"/>
            <p:cNvSpPr>
              <a:spLocks/>
            </p:cNvSpPr>
            <p:nvPr userDrawn="1"/>
          </p:nvSpPr>
          <p:spPr bwMode="auto">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5" name="Freeform 43"/>
            <p:cNvSpPr>
              <a:spLocks/>
            </p:cNvSpPr>
            <p:nvPr userDrawn="1"/>
          </p:nvSpPr>
          <p:spPr bwMode="auto">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6" name="Freeform 44"/>
            <p:cNvSpPr>
              <a:spLocks/>
            </p:cNvSpPr>
            <p:nvPr userDrawn="1"/>
          </p:nvSpPr>
          <p:spPr bwMode="auto">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7" name="Freeform 45"/>
            <p:cNvSpPr>
              <a:spLocks/>
            </p:cNvSpPr>
            <p:nvPr userDrawn="1"/>
          </p:nvSpPr>
          <p:spPr bwMode="auto">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8" name="Freeform 46"/>
            <p:cNvSpPr>
              <a:spLocks/>
            </p:cNvSpPr>
            <p:nvPr userDrawn="1"/>
          </p:nvSpPr>
          <p:spPr bwMode="auto">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9" name="Freeform 47"/>
            <p:cNvSpPr>
              <a:spLocks/>
            </p:cNvSpPr>
            <p:nvPr userDrawn="1"/>
          </p:nvSpPr>
          <p:spPr bwMode="auto">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0" name="Freeform 48"/>
            <p:cNvSpPr>
              <a:spLocks/>
            </p:cNvSpPr>
            <p:nvPr userDrawn="1"/>
          </p:nvSpPr>
          <p:spPr bwMode="auto">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1" name="Freeform 49"/>
            <p:cNvSpPr>
              <a:spLocks/>
            </p:cNvSpPr>
            <p:nvPr userDrawn="1"/>
          </p:nvSpPr>
          <p:spPr bwMode="auto">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 name="Freeform 50"/>
            <p:cNvSpPr>
              <a:spLocks/>
            </p:cNvSpPr>
            <p:nvPr userDrawn="1"/>
          </p:nvSpPr>
          <p:spPr bwMode="auto">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3" name="Freeform 51"/>
            <p:cNvSpPr>
              <a:spLocks/>
            </p:cNvSpPr>
            <p:nvPr userDrawn="1"/>
          </p:nvSpPr>
          <p:spPr bwMode="auto">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4" name="Freeform 52"/>
            <p:cNvSpPr>
              <a:spLocks/>
            </p:cNvSpPr>
            <p:nvPr userDrawn="1"/>
          </p:nvSpPr>
          <p:spPr bwMode="auto">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5" name="Freeform 53"/>
            <p:cNvSpPr>
              <a:spLocks/>
            </p:cNvSpPr>
            <p:nvPr userDrawn="1"/>
          </p:nvSpPr>
          <p:spPr bwMode="auto">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6" name="Freeform 54"/>
            <p:cNvSpPr>
              <a:spLocks/>
            </p:cNvSpPr>
            <p:nvPr userDrawn="1"/>
          </p:nvSpPr>
          <p:spPr bwMode="auto">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7" name="Freeform 55"/>
            <p:cNvSpPr>
              <a:spLocks/>
            </p:cNvSpPr>
            <p:nvPr userDrawn="1"/>
          </p:nvSpPr>
          <p:spPr bwMode="auto">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8" name="Freeform 56"/>
            <p:cNvSpPr>
              <a:spLocks/>
            </p:cNvSpPr>
            <p:nvPr userDrawn="1"/>
          </p:nvSpPr>
          <p:spPr bwMode="auto">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9" name="Freeform 57"/>
            <p:cNvSpPr>
              <a:spLocks/>
            </p:cNvSpPr>
            <p:nvPr userDrawn="1"/>
          </p:nvSpPr>
          <p:spPr bwMode="auto">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0" name="Freeform 58"/>
            <p:cNvSpPr>
              <a:spLocks/>
            </p:cNvSpPr>
            <p:nvPr userDrawn="1"/>
          </p:nvSpPr>
          <p:spPr bwMode="auto">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1" name="Freeform 59"/>
            <p:cNvSpPr>
              <a:spLocks/>
            </p:cNvSpPr>
            <p:nvPr userDrawn="1"/>
          </p:nvSpPr>
          <p:spPr bwMode="auto">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Tree>
    <p:custDataLst>
      <p:custData r:id="rId1"/>
    </p:custData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hapter title picture">
    <p:spTree>
      <p:nvGrpSpPr>
        <p:cNvPr id="1" name=""/>
        <p:cNvGrpSpPr/>
        <p:nvPr/>
      </p:nvGrpSpPr>
      <p:grpSpPr>
        <a:xfrm>
          <a:off x="0" y="0"/>
          <a:ext cx="0" cy="0"/>
          <a:chOff x="0" y="0"/>
          <a:chExt cx="0" cy="0"/>
        </a:xfrm>
      </p:grpSpPr>
      <p:pic>
        <p:nvPicPr>
          <p:cNvPr id="31" name="Grafik 30"/>
          <p:cNvPicPr>
            <a:picLocks noChangeAspect="1"/>
          </p:cNvPicPr>
          <p:nvPr userDrawn="1"/>
        </p:nvPicPr>
        <p:blipFill rotWithShape="1">
          <a:blip r:embed="rId4">
            <a:extLst>
              <a:ext uri="{28A0092B-C50C-407E-A947-70E740481C1C}">
                <a14:useLocalDpi xmlns:a14="http://schemas.microsoft.com/office/drawing/2010/main" val="0"/>
              </a:ext>
            </a:extLst>
          </a:blip>
          <a:srcRect r="535" b="535"/>
          <a:stretch/>
        </p:blipFill>
        <p:spPr>
          <a:xfrm>
            <a:off x="0" y="0"/>
            <a:ext cx="12196800" cy="6857128"/>
          </a:xfrm>
          <a:prstGeom prst="rect">
            <a:avLst/>
          </a:prstGeom>
        </p:spPr>
      </p:pic>
      <p:sp>
        <p:nvSpPr>
          <p:cNvPr id="4" name="cdtRectangle 115 Id57350"/>
          <p:cNvSpPr>
            <a:spLocks noGrp="1" noChangeArrowheads="1"/>
          </p:cNvSpPr>
          <p:nvPr>
            <p:ph type="ctrTitle"/>
            <p:custDataLst>
              <p:tags r:id="rId1"/>
            </p:custDataLst>
          </p:nvPr>
        </p:nvSpPr>
        <p:spPr bwMode="ltGray">
          <a:xfrm>
            <a:off x="627063" y="3891286"/>
            <a:ext cx="6480000" cy="2340314"/>
          </a:xfrm>
          <a:gradFill>
            <a:gsLst>
              <a:gs pos="83000">
                <a:srgbClr val="0099B0">
                  <a:alpha val="85000"/>
                </a:srgbClr>
              </a:gs>
              <a:gs pos="50000">
                <a:srgbClr val="009999">
                  <a:alpha val="85000"/>
                </a:srgbClr>
              </a:gs>
              <a:gs pos="0">
                <a:srgbClr val="50BEBE">
                  <a:alpha val="85000"/>
                </a:srgbClr>
              </a:gs>
              <a:gs pos="100000">
                <a:srgbClr val="0099CB">
                  <a:alpha val="85000"/>
                </a:srgbClr>
              </a:gs>
            </a:gsLst>
            <a:lin ang="0" scaled="0"/>
          </a:gradFill>
        </p:spPr>
        <p:txBody>
          <a:bodyPr wrap="square" lIns="216000" tIns="90000" rIns="216000" bIns="216000" anchor="b" anchorCtr="0">
            <a:spAutoFit/>
          </a:bodyPr>
          <a:lstStyle>
            <a:lvl1pPr>
              <a:defRPr sz="4400" smtClean="0">
                <a:solidFill>
                  <a:srgbClr val="FFFFFF"/>
                </a:solidFill>
                <a:latin typeface="Arial" pitchFamily="34" charset="0"/>
              </a:defRPr>
            </a:lvl1pPr>
          </a:lstStyle>
          <a:p>
            <a:r>
              <a:rPr lang="en-US" dirty="0" err="1"/>
              <a:t>Titelmasterformat</a:t>
            </a:r>
            <a:r>
              <a:rPr lang="en-US" dirty="0"/>
              <a:t> </a:t>
            </a:r>
            <a:r>
              <a:rPr lang="en-US" dirty="0" err="1"/>
              <a:t>durch</a:t>
            </a:r>
            <a:r>
              <a:rPr lang="en-US" dirty="0"/>
              <a:t> </a:t>
            </a:r>
            <a:r>
              <a:rPr lang="en-US" dirty="0" err="1"/>
              <a:t>Klicken</a:t>
            </a:r>
            <a:r>
              <a:rPr lang="en-US" dirty="0"/>
              <a:t> </a:t>
            </a:r>
            <a:r>
              <a:rPr lang="en-US" dirty="0" err="1"/>
              <a:t>bearbeiten</a:t>
            </a:r>
            <a:endParaRPr lang="en-US" dirty="0"/>
          </a:p>
        </p:txBody>
      </p:sp>
      <p:sp>
        <p:nvSpPr>
          <p:cNvPr id="5" name="cdtText Box 101 Id11"/>
          <p:cNvSpPr txBox="1">
            <a:spLocks noChangeArrowheads="1"/>
          </p:cNvSpPr>
          <p:nvPr userDrawn="1">
            <p:custDataLst>
              <p:tags r:id="rId2"/>
            </p:custDataLst>
          </p:nvPr>
        </p:nvSpPr>
        <p:spPr bwMode="auto">
          <a:xfrm>
            <a:off x="6099175" y="0"/>
            <a:ext cx="1588" cy="1588"/>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36000" rIns="0" bIns="0">
            <a:noAutofit/>
          </a:bodyPr>
          <a:lstStyle/>
          <a:p>
            <a:pPr algn="ctr">
              <a:buClrTx/>
              <a:buFontTx/>
              <a:buNone/>
            </a:pPr>
            <a:endParaRPr lang="en-US" sz="1100" b="1" dirty="0">
              <a:solidFill>
                <a:srgbClr val="990000"/>
              </a:solidFill>
            </a:endParaRPr>
          </a:p>
        </p:txBody>
      </p:sp>
      <p:grpSp>
        <p:nvGrpSpPr>
          <p:cNvPr id="32" name="Gruppieren 31"/>
          <p:cNvGrpSpPr/>
          <p:nvPr userDrawn="1"/>
        </p:nvGrpSpPr>
        <p:grpSpPr>
          <a:xfrm>
            <a:off x="-216000" y="-216000"/>
            <a:ext cx="12628800" cy="7290000"/>
            <a:chOff x="-216000" y="-216000"/>
            <a:chExt cx="12628800" cy="7290000"/>
          </a:xfrm>
        </p:grpSpPr>
        <p:cxnSp>
          <p:nvCxnSpPr>
            <p:cNvPr id="33" name="Gerade Verbindung 32"/>
            <p:cNvCxnSpPr/>
            <p:nvPr userDrawn="1"/>
          </p:nvCxnSpPr>
          <p:spPr bwMode="auto">
            <a:xfrm>
              <a:off x="627063"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7" name="Gerade Verbindung 56"/>
            <p:cNvCxnSpPr/>
            <p:nvPr userDrawn="1"/>
          </p:nvCxnSpPr>
          <p:spPr bwMode="auto">
            <a:xfrm>
              <a:off x="6099175"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8" name="Gerade Verbindung 57"/>
            <p:cNvCxnSpPr/>
            <p:nvPr userDrawn="1"/>
          </p:nvCxnSpPr>
          <p:spPr bwMode="auto">
            <a:xfrm>
              <a:off x="62420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9" name="Gerade Verbindung 58"/>
            <p:cNvCxnSpPr/>
            <p:nvPr userDrawn="1"/>
          </p:nvCxnSpPr>
          <p:spPr bwMode="auto">
            <a:xfrm>
              <a:off x="8835479"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0" name="Gerade Verbindung 59"/>
            <p:cNvCxnSpPr/>
            <p:nvPr userDrawn="1"/>
          </p:nvCxnSpPr>
          <p:spPr bwMode="auto">
            <a:xfrm>
              <a:off x="117157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1" name="Gerade Verbindung 60"/>
            <p:cNvCxnSpPr/>
            <p:nvPr userDrawn="1"/>
          </p:nvCxnSpPr>
          <p:spPr bwMode="auto">
            <a:xfrm rot="5400000">
              <a:off x="123228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2" name="Gerade Verbindung 61"/>
            <p:cNvCxnSpPr/>
            <p:nvPr userDrawn="1"/>
          </p:nvCxnSpPr>
          <p:spPr bwMode="auto">
            <a:xfrm rot="5400000">
              <a:off x="12322800" y="94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3" name="Gerade Verbindung 62"/>
            <p:cNvCxnSpPr/>
            <p:nvPr userDrawn="1"/>
          </p:nvCxnSpPr>
          <p:spPr bwMode="auto">
            <a:xfrm rot="5400000">
              <a:off x="12322800" y="14652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4" name="Gerade Verbindung 63"/>
            <p:cNvCxnSpPr/>
            <p:nvPr userDrawn="1"/>
          </p:nvCxnSpPr>
          <p:spPr bwMode="auto">
            <a:xfrm rot="5400000">
              <a:off x="12322800" y="36972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5" name="Gerade Verbindung 64"/>
            <p:cNvCxnSpPr/>
            <p:nvPr userDrawn="1"/>
          </p:nvCxnSpPr>
          <p:spPr bwMode="auto">
            <a:xfrm rot="5400000">
              <a:off x="12322800" y="38376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6" name="Gerade Verbindung 65"/>
            <p:cNvCxnSpPr/>
            <p:nvPr userDrawn="1"/>
          </p:nvCxnSpPr>
          <p:spPr bwMode="auto">
            <a:xfrm rot="5400000">
              <a:off x="12322800" y="607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7" name="Gerade Verbindung 66"/>
            <p:cNvCxnSpPr/>
            <p:nvPr userDrawn="1"/>
          </p:nvCxnSpPr>
          <p:spPr bwMode="auto">
            <a:xfrm>
              <a:off x="627063"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8" name="Gerade Verbindung 67"/>
            <p:cNvCxnSpPr/>
            <p:nvPr userDrawn="1"/>
          </p:nvCxnSpPr>
          <p:spPr bwMode="auto">
            <a:xfrm>
              <a:off x="6099175"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9" name="Gerade Verbindung 68"/>
            <p:cNvCxnSpPr/>
            <p:nvPr userDrawn="1"/>
          </p:nvCxnSpPr>
          <p:spPr bwMode="auto">
            <a:xfrm>
              <a:off x="62420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0" name="Gerade Verbindung 69"/>
            <p:cNvCxnSpPr/>
            <p:nvPr userDrawn="1"/>
          </p:nvCxnSpPr>
          <p:spPr bwMode="auto">
            <a:xfrm>
              <a:off x="8835479"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1" name="Gerade Verbindung 70"/>
            <p:cNvCxnSpPr/>
            <p:nvPr userDrawn="1"/>
          </p:nvCxnSpPr>
          <p:spPr bwMode="auto">
            <a:xfrm>
              <a:off x="117157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2" name="Gerade Verbindung 71"/>
            <p:cNvCxnSpPr/>
            <p:nvPr userDrawn="1"/>
          </p:nvCxnSpPr>
          <p:spPr bwMode="auto">
            <a:xfrm rot="5400000">
              <a:off x="-1260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3" name="Gerade Verbindung 72"/>
            <p:cNvCxnSpPr/>
            <p:nvPr userDrawn="1"/>
          </p:nvCxnSpPr>
          <p:spPr bwMode="auto">
            <a:xfrm rot="5400000">
              <a:off x="-126000" y="94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4" name="Gerade Verbindung 73"/>
            <p:cNvCxnSpPr/>
            <p:nvPr userDrawn="1"/>
          </p:nvCxnSpPr>
          <p:spPr bwMode="auto">
            <a:xfrm rot="5400000">
              <a:off x="-126000" y="14652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5" name="Gerade Verbindung 74"/>
            <p:cNvCxnSpPr/>
            <p:nvPr userDrawn="1"/>
          </p:nvCxnSpPr>
          <p:spPr bwMode="auto">
            <a:xfrm rot="5400000">
              <a:off x="-126000" y="36972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6" name="Gerade Verbindung 75"/>
            <p:cNvCxnSpPr/>
            <p:nvPr userDrawn="1"/>
          </p:nvCxnSpPr>
          <p:spPr bwMode="auto">
            <a:xfrm rot="5400000">
              <a:off x="-126000" y="38376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7" name="Gerade Verbindung 76"/>
            <p:cNvCxnSpPr/>
            <p:nvPr userDrawn="1"/>
          </p:nvCxnSpPr>
          <p:spPr bwMode="auto">
            <a:xfrm rot="5400000">
              <a:off x="-126000" y="607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30" name="Group 33"/>
          <p:cNvGrpSpPr>
            <a:grpSpLocks noChangeAspect="1"/>
          </p:cNvGrpSpPr>
          <p:nvPr userDrawn="1"/>
        </p:nvGrpSpPr>
        <p:grpSpPr bwMode="auto">
          <a:xfrm>
            <a:off x="9555163" y="323850"/>
            <a:ext cx="2159000" cy="914400"/>
            <a:chOff x="6019" y="204"/>
            <a:chExt cx="1360" cy="576"/>
          </a:xfrm>
        </p:grpSpPr>
        <p:sp>
          <p:nvSpPr>
            <p:cNvPr id="34" name="AutoShape 32"/>
            <p:cNvSpPr>
              <a:spLocks noChangeAspect="1" noChangeArrowheads="1" noTextEdit="1"/>
            </p:cNvSpPr>
            <p:nvPr userDrawn="1"/>
          </p:nvSpPr>
          <p:spPr bwMode="auto">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5" name="Rectangle 34"/>
            <p:cNvSpPr>
              <a:spLocks noChangeArrowheads="1"/>
            </p:cNvSpPr>
            <p:nvPr userDrawn="1"/>
          </p:nvSpPr>
          <p:spPr bwMode="auto">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6" name="Freeform 35"/>
            <p:cNvSpPr>
              <a:spLocks/>
            </p:cNvSpPr>
            <p:nvPr userDrawn="1"/>
          </p:nvSpPr>
          <p:spPr bwMode="auto">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7" name="Freeform 36"/>
            <p:cNvSpPr>
              <a:spLocks/>
            </p:cNvSpPr>
            <p:nvPr userDrawn="1"/>
          </p:nvSpPr>
          <p:spPr bwMode="auto">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8" name="Freeform 37"/>
            <p:cNvSpPr>
              <a:spLocks/>
            </p:cNvSpPr>
            <p:nvPr userDrawn="1"/>
          </p:nvSpPr>
          <p:spPr bwMode="auto">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9" name="Freeform 38"/>
            <p:cNvSpPr>
              <a:spLocks/>
            </p:cNvSpPr>
            <p:nvPr userDrawn="1"/>
          </p:nvSpPr>
          <p:spPr bwMode="auto">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0" name="Freeform 39"/>
            <p:cNvSpPr>
              <a:spLocks/>
            </p:cNvSpPr>
            <p:nvPr userDrawn="1"/>
          </p:nvSpPr>
          <p:spPr bwMode="auto">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1" name="Freeform 40"/>
            <p:cNvSpPr>
              <a:spLocks/>
            </p:cNvSpPr>
            <p:nvPr userDrawn="1"/>
          </p:nvSpPr>
          <p:spPr bwMode="auto">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2" name="Freeform 41"/>
            <p:cNvSpPr>
              <a:spLocks/>
            </p:cNvSpPr>
            <p:nvPr userDrawn="1"/>
          </p:nvSpPr>
          <p:spPr bwMode="auto">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3" name="Freeform 42"/>
            <p:cNvSpPr>
              <a:spLocks/>
            </p:cNvSpPr>
            <p:nvPr userDrawn="1"/>
          </p:nvSpPr>
          <p:spPr bwMode="auto">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4" name="Freeform 43"/>
            <p:cNvSpPr>
              <a:spLocks/>
            </p:cNvSpPr>
            <p:nvPr userDrawn="1"/>
          </p:nvSpPr>
          <p:spPr bwMode="auto">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5" name="Freeform 44"/>
            <p:cNvSpPr>
              <a:spLocks/>
            </p:cNvSpPr>
            <p:nvPr userDrawn="1"/>
          </p:nvSpPr>
          <p:spPr bwMode="auto">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6" name="Freeform 45"/>
            <p:cNvSpPr>
              <a:spLocks/>
            </p:cNvSpPr>
            <p:nvPr userDrawn="1"/>
          </p:nvSpPr>
          <p:spPr bwMode="auto">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7" name="Freeform 46"/>
            <p:cNvSpPr>
              <a:spLocks/>
            </p:cNvSpPr>
            <p:nvPr userDrawn="1"/>
          </p:nvSpPr>
          <p:spPr bwMode="auto">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8" name="Freeform 47"/>
            <p:cNvSpPr>
              <a:spLocks/>
            </p:cNvSpPr>
            <p:nvPr userDrawn="1"/>
          </p:nvSpPr>
          <p:spPr bwMode="auto">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9" name="Freeform 48"/>
            <p:cNvSpPr>
              <a:spLocks/>
            </p:cNvSpPr>
            <p:nvPr userDrawn="1"/>
          </p:nvSpPr>
          <p:spPr bwMode="auto">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0" name="Freeform 49"/>
            <p:cNvSpPr>
              <a:spLocks/>
            </p:cNvSpPr>
            <p:nvPr userDrawn="1"/>
          </p:nvSpPr>
          <p:spPr bwMode="auto">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1" name="Freeform 50"/>
            <p:cNvSpPr>
              <a:spLocks/>
            </p:cNvSpPr>
            <p:nvPr userDrawn="1"/>
          </p:nvSpPr>
          <p:spPr bwMode="auto">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2" name="Freeform 51"/>
            <p:cNvSpPr>
              <a:spLocks/>
            </p:cNvSpPr>
            <p:nvPr userDrawn="1"/>
          </p:nvSpPr>
          <p:spPr bwMode="auto">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3" name="Freeform 52"/>
            <p:cNvSpPr>
              <a:spLocks/>
            </p:cNvSpPr>
            <p:nvPr userDrawn="1"/>
          </p:nvSpPr>
          <p:spPr bwMode="auto">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4" name="Freeform 53"/>
            <p:cNvSpPr>
              <a:spLocks/>
            </p:cNvSpPr>
            <p:nvPr userDrawn="1"/>
          </p:nvSpPr>
          <p:spPr bwMode="auto">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5" name="Freeform 54"/>
            <p:cNvSpPr>
              <a:spLocks/>
            </p:cNvSpPr>
            <p:nvPr userDrawn="1"/>
          </p:nvSpPr>
          <p:spPr bwMode="auto">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6" name="Freeform 55"/>
            <p:cNvSpPr>
              <a:spLocks/>
            </p:cNvSpPr>
            <p:nvPr userDrawn="1"/>
          </p:nvSpPr>
          <p:spPr bwMode="auto">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8" name="Freeform 56"/>
            <p:cNvSpPr>
              <a:spLocks/>
            </p:cNvSpPr>
            <p:nvPr userDrawn="1"/>
          </p:nvSpPr>
          <p:spPr bwMode="auto">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9" name="Freeform 57"/>
            <p:cNvSpPr>
              <a:spLocks/>
            </p:cNvSpPr>
            <p:nvPr userDrawn="1"/>
          </p:nvSpPr>
          <p:spPr bwMode="auto">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0" name="Freeform 58"/>
            <p:cNvSpPr>
              <a:spLocks/>
            </p:cNvSpPr>
            <p:nvPr userDrawn="1"/>
          </p:nvSpPr>
          <p:spPr bwMode="auto">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1" name="Freeform 59"/>
            <p:cNvSpPr>
              <a:spLocks/>
            </p:cNvSpPr>
            <p:nvPr userDrawn="1"/>
          </p:nvSpPr>
          <p:spPr bwMode="auto">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Tree>
    <p:extLst>
      <p:ext uri="{BB962C8B-B14F-4D97-AF65-F5344CB8AC3E}">
        <p14:creationId xmlns:p14="http://schemas.microsoft.com/office/powerpoint/2010/main" val="29053753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mage + Conta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fr-FR"/>
          </a:p>
        </p:txBody>
      </p:sp>
      <p:sp>
        <p:nvSpPr>
          <p:cNvPr id="4" name="cdtText Placeholder 12 Id13"/>
          <p:cNvSpPr>
            <a:spLocks noGrp="1"/>
          </p:cNvSpPr>
          <p:nvPr>
            <p:ph type="body" sz="quarter" idx="14" hasCustomPrompt="1"/>
            <p:custDataLst>
              <p:tags r:id="rId1"/>
            </p:custDataLst>
          </p:nvPr>
        </p:nvSpPr>
        <p:spPr bwMode="auto">
          <a:xfrm>
            <a:off x="4658996" y="1440000"/>
            <a:ext cx="7539354" cy="4752000"/>
          </a:xfrm>
          <a:solidFill>
            <a:srgbClr val="D7D7CD"/>
          </a:solidFill>
        </p:spPr>
        <p:txBody>
          <a:bodyPr lIns="252000" tIns="144000" rIns="482400" bIns="144000"/>
          <a:lstStyle>
            <a:lvl1pPr marL="0" indent="0">
              <a:lnSpc>
                <a:spcPct val="100000"/>
              </a:lnSpc>
              <a:spcBef>
                <a:spcPts val="500"/>
              </a:spcBef>
              <a:spcAft>
                <a:spcPts val="500"/>
              </a:spcAft>
              <a:buClr>
                <a:schemeClr val="bg2"/>
              </a:buClr>
              <a:buFont typeface="Arial" pitchFamily="34" charset="0"/>
              <a:buNone/>
              <a:tabLst>
                <a:tab pos="5359400" algn="r"/>
              </a:tabLst>
              <a:defRPr>
                <a:solidFill>
                  <a:srgbClr val="000000"/>
                </a:solidFill>
              </a:defRPr>
            </a:lvl1pPr>
            <a:lvl2pPr marL="177800" indent="-176213">
              <a:lnSpc>
                <a:spcPct val="100000"/>
              </a:lnSpc>
              <a:spcBef>
                <a:spcPts val="500"/>
              </a:spcBef>
              <a:spcAft>
                <a:spcPts val="500"/>
              </a:spcAft>
              <a:buFont typeface="Arial" pitchFamily="34" charset="0"/>
              <a:buChar char="•"/>
              <a:tabLst>
                <a:tab pos="5359400" algn="r"/>
              </a:tabLst>
              <a:defRPr b="0">
                <a:solidFill>
                  <a:srgbClr val="000000"/>
                </a:solidFill>
              </a:defRPr>
            </a:lvl2pPr>
            <a:lvl3pPr marL="177800" indent="-177800">
              <a:lnSpc>
                <a:spcPct val="100000"/>
              </a:lnSpc>
              <a:spcBef>
                <a:spcPts val="500"/>
              </a:spcBef>
              <a:spcAft>
                <a:spcPts val="500"/>
              </a:spcAft>
              <a:buFont typeface="Arial" pitchFamily="34" charset="0"/>
              <a:buChar char="•"/>
              <a:tabLst>
                <a:tab pos="5359400" algn="r"/>
              </a:tabLst>
              <a:defRPr b="1">
                <a:solidFill>
                  <a:srgbClr val="000000"/>
                </a:solidFill>
              </a:defRPr>
            </a:lvl3pPr>
            <a:lvl4pPr marL="357188" indent="-177800">
              <a:lnSpc>
                <a:spcPct val="100000"/>
              </a:lnSpc>
              <a:spcBef>
                <a:spcPts val="500"/>
              </a:spcBef>
              <a:spcAft>
                <a:spcPts val="500"/>
              </a:spcAft>
              <a:buFont typeface="Arial" pitchFamily="34" charset="0"/>
              <a:buChar char="•"/>
              <a:tabLst>
                <a:tab pos="5359400" algn="r"/>
              </a:tabLst>
              <a:defRPr b="0">
                <a:solidFill>
                  <a:srgbClr val="000000"/>
                </a:solidFill>
              </a:defRPr>
            </a:lvl4pPr>
            <a:lvl5pPr marL="357188" indent="-177800">
              <a:lnSpc>
                <a:spcPct val="100000"/>
              </a:lnSpc>
              <a:spcBef>
                <a:spcPts val="500"/>
              </a:spcBef>
              <a:spcAft>
                <a:spcPts val="500"/>
              </a:spcAft>
              <a:buFont typeface="Arial" pitchFamily="34" charset="0"/>
              <a:buChar char="•"/>
              <a:tabLst>
                <a:tab pos="5359400" algn="r"/>
              </a:tabLst>
              <a:defRPr b="1" baseline="0">
                <a:solidFill>
                  <a:srgbClr val="000000"/>
                </a:solidFill>
              </a:defRPr>
            </a:lvl5pPr>
            <a:lvl6pPr marL="360363" indent="-180975">
              <a:lnSpc>
                <a:spcPct val="100000"/>
              </a:lnSpc>
              <a:spcBef>
                <a:spcPts val="500"/>
              </a:spcBef>
              <a:spcAft>
                <a:spcPts val="500"/>
              </a:spcAft>
              <a:buFont typeface="Arial" pitchFamily="34" charset="0"/>
              <a:buChar char="•"/>
              <a:tabLst>
                <a:tab pos="5359400" algn="r"/>
              </a:tabLst>
              <a:defRPr b="1"/>
            </a:lvl6pPr>
          </a:lstStyle>
          <a:p>
            <a:pPr lvl="0"/>
            <a:r>
              <a:rPr lang="en-US" dirty="0"/>
              <a:t>Click to edit the </a:t>
            </a:r>
            <a:r>
              <a:rPr lang="en-US" dirty="0" err="1"/>
              <a:t>toc</a:t>
            </a:r>
            <a:r>
              <a:rPr lang="en-US" dirty="0"/>
              <a:t> / contact</a:t>
            </a:r>
          </a:p>
          <a:p>
            <a:pPr lvl="1"/>
            <a:r>
              <a:rPr lang="en-US" dirty="0"/>
              <a:t>chapter</a:t>
            </a:r>
          </a:p>
          <a:p>
            <a:pPr lvl="2"/>
            <a:r>
              <a:rPr lang="en-US" dirty="0"/>
              <a:t>active chapter</a:t>
            </a:r>
          </a:p>
          <a:p>
            <a:pPr lvl="3"/>
            <a:r>
              <a:rPr lang="en-US" dirty="0"/>
              <a:t>subchapter</a:t>
            </a:r>
          </a:p>
          <a:p>
            <a:pPr lvl="4"/>
            <a:r>
              <a:rPr lang="en-US" dirty="0"/>
              <a:t>active subchapter</a:t>
            </a:r>
          </a:p>
        </p:txBody>
      </p:sp>
      <p:sp>
        <p:nvSpPr>
          <p:cNvPr id="8" name="Bildplatzhalter 7"/>
          <p:cNvSpPr>
            <a:spLocks noGrp="1"/>
          </p:cNvSpPr>
          <p:nvPr>
            <p:ph type="pic" sz="quarter" idx="15"/>
          </p:nvPr>
        </p:nvSpPr>
        <p:spPr>
          <a:xfrm>
            <a:off x="0" y="1440000"/>
            <a:ext cx="4514400" cy="4752000"/>
          </a:xfrm>
        </p:spPr>
        <p:txBody>
          <a:bodyPr tIns="1800000"/>
          <a:lstStyle>
            <a:lvl1pPr algn="ctr">
              <a:defRPr/>
            </a:lvl1pPr>
          </a:lstStyle>
          <a:p>
            <a:endParaRPr lang="fr-FR"/>
          </a:p>
        </p:txBody>
      </p:sp>
      <p:grpSp>
        <p:nvGrpSpPr>
          <p:cNvPr id="7" name="Group 33"/>
          <p:cNvGrpSpPr>
            <a:grpSpLocks noChangeAspect="1"/>
          </p:cNvGrpSpPr>
          <p:nvPr userDrawn="1"/>
        </p:nvGrpSpPr>
        <p:grpSpPr bwMode="auto">
          <a:xfrm>
            <a:off x="9555163" y="323850"/>
            <a:ext cx="2159000" cy="914400"/>
            <a:chOff x="6019" y="204"/>
            <a:chExt cx="1360" cy="576"/>
          </a:xfrm>
        </p:grpSpPr>
        <p:sp>
          <p:nvSpPr>
            <p:cNvPr id="9" name="AutoShape 32"/>
            <p:cNvSpPr>
              <a:spLocks noChangeAspect="1" noChangeArrowheads="1" noTextEdit="1"/>
            </p:cNvSpPr>
            <p:nvPr userDrawn="1"/>
          </p:nvSpPr>
          <p:spPr bwMode="auto">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0" name="Rectangle 34"/>
            <p:cNvSpPr>
              <a:spLocks noChangeArrowheads="1"/>
            </p:cNvSpPr>
            <p:nvPr userDrawn="1"/>
          </p:nvSpPr>
          <p:spPr bwMode="auto">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 name="Freeform 35"/>
            <p:cNvSpPr>
              <a:spLocks/>
            </p:cNvSpPr>
            <p:nvPr userDrawn="1"/>
          </p:nvSpPr>
          <p:spPr bwMode="auto">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36"/>
            <p:cNvSpPr>
              <a:spLocks/>
            </p:cNvSpPr>
            <p:nvPr userDrawn="1"/>
          </p:nvSpPr>
          <p:spPr bwMode="auto">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3" name="Freeform 37"/>
            <p:cNvSpPr>
              <a:spLocks/>
            </p:cNvSpPr>
            <p:nvPr userDrawn="1"/>
          </p:nvSpPr>
          <p:spPr bwMode="auto">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4" name="Freeform 38"/>
            <p:cNvSpPr>
              <a:spLocks/>
            </p:cNvSpPr>
            <p:nvPr userDrawn="1"/>
          </p:nvSpPr>
          <p:spPr bwMode="auto">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5" name="Freeform 39"/>
            <p:cNvSpPr>
              <a:spLocks/>
            </p:cNvSpPr>
            <p:nvPr userDrawn="1"/>
          </p:nvSpPr>
          <p:spPr bwMode="auto">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 name="Freeform 40"/>
            <p:cNvSpPr>
              <a:spLocks/>
            </p:cNvSpPr>
            <p:nvPr userDrawn="1"/>
          </p:nvSpPr>
          <p:spPr bwMode="auto">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 name="Freeform 41"/>
            <p:cNvSpPr>
              <a:spLocks/>
            </p:cNvSpPr>
            <p:nvPr userDrawn="1"/>
          </p:nvSpPr>
          <p:spPr bwMode="auto">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 name="Freeform 42"/>
            <p:cNvSpPr>
              <a:spLocks/>
            </p:cNvSpPr>
            <p:nvPr userDrawn="1"/>
          </p:nvSpPr>
          <p:spPr bwMode="auto">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9" name="Freeform 43"/>
            <p:cNvSpPr>
              <a:spLocks/>
            </p:cNvSpPr>
            <p:nvPr userDrawn="1"/>
          </p:nvSpPr>
          <p:spPr bwMode="auto">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Freeform 44"/>
            <p:cNvSpPr>
              <a:spLocks/>
            </p:cNvSpPr>
            <p:nvPr userDrawn="1"/>
          </p:nvSpPr>
          <p:spPr bwMode="auto">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1" name="Freeform 45"/>
            <p:cNvSpPr>
              <a:spLocks/>
            </p:cNvSpPr>
            <p:nvPr userDrawn="1"/>
          </p:nvSpPr>
          <p:spPr bwMode="auto">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2" name="Freeform 46"/>
            <p:cNvSpPr>
              <a:spLocks/>
            </p:cNvSpPr>
            <p:nvPr userDrawn="1"/>
          </p:nvSpPr>
          <p:spPr bwMode="auto">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3" name="Freeform 47"/>
            <p:cNvSpPr>
              <a:spLocks/>
            </p:cNvSpPr>
            <p:nvPr userDrawn="1"/>
          </p:nvSpPr>
          <p:spPr bwMode="auto">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4" name="Freeform 48"/>
            <p:cNvSpPr>
              <a:spLocks/>
            </p:cNvSpPr>
            <p:nvPr userDrawn="1"/>
          </p:nvSpPr>
          <p:spPr bwMode="auto">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5" name="Freeform 49"/>
            <p:cNvSpPr>
              <a:spLocks/>
            </p:cNvSpPr>
            <p:nvPr userDrawn="1"/>
          </p:nvSpPr>
          <p:spPr bwMode="auto">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6" name="Freeform 50"/>
            <p:cNvSpPr>
              <a:spLocks/>
            </p:cNvSpPr>
            <p:nvPr userDrawn="1"/>
          </p:nvSpPr>
          <p:spPr bwMode="auto">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7" name="Freeform 51"/>
            <p:cNvSpPr>
              <a:spLocks/>
            </p:cNvSpPr>
            <p:nvPr userDrawn="1"/>
          </p:nvSpPr>
          <p:spPr bwMode="auto">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8" name="Freeform 52"/>
            <p:cNvSpPr>
              <a:spLocks/>
            </p:cNvSpPr>
            <p:nvPr userDrawn="1"/>
          </p:nvSpPr>
          <p:spPr bwMode="auto">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9" name="Freeform 53"/>
            <p:cNvSpPr>
              <a:spLocks/>
            </p:cNvSpPr>
            <p:nvPr userDrawn="1"/>
          </p:nvSpPr>
          <p:spPr bwMode="auto">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0" name="Freeform 54"/>
            <p:cNvSpPr>
              <a:spLocks/>
            </p:cNvSpPr>
            <p:nvPr userDrawn="1"/>
          </p:nvSpPr>
          <p:spPr bwMode="auto">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1" name="Freeform 55"/>
            <p:cNvSpPr>
              <a:spLocks/>
            </p:cNvSpPr>
            <p:nvPr userDrawn="1"/>
          </p:nvSpPr>
          <p:spPr bwMode="auto">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 name="Freeform 56"/>
            <p:cNvSpPr>
              <a:spLocks/>
            </p:cNvSpPr>
            <p:nvPr userDrawn="1"/>
          </p:nvSpPr>
          <p:spPr bwMode="auto">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3" name="Freeform 57"/>
            <p:cNvSpPr>
              <a:spLocks/>
            </p:cNvSpPr>
            <p:nvPr userDrawn="1"/>
          </p:nvSpPr>
          <p:spPr bwMode="auto">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4" name="Freeform 58"/>
            <p:cNvSpPr>
              <a:spLocks/>
            </p:cNvSpPr>
            <p:nvPr userDrawn="1"/>
          </p:nvSpPr>
          <p:spPr bwMode="auto">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5" name="Freeform 59"/>
            <p:cNvSpPr>
              <a:spLocks/>
            </p:cNvSpPr>
            <p:nvPr userDrawn="1"/>
          </p:nvSpPr>
          <p:spPr bwMode="auto">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Tree>
    <p:extLst>
      <p:ext uri="{BB962C8B-B14F-4D97-AF65-F5344CB8AC3E}">
        <p14:creationId xmlns:p14="http://schemas.microsoft.com/office/powerpoint/2010/main" val="7903329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Main (with bullets)">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219835" y="1600200"/>
            <a:ext cx="5794216" cy="4114800"/>
          </a:xfrm>
          <a:prstGeom prst="rect">
            <a:avLst/>
          </a:prstGeom>
        </p:spPr>
        <p:txBody>
          <a:bodyPr lIns="0" tIns="0" rIns="0" bIns="0"/>
          <a:lstStyle>
            <a:lvl1pPr marL="0" indent="0">
              <a:spcBef>
                <a:spcPts val="0"/>
              </a:spcBef>
              <a:spcAft>
                <a:spcPts val="1200"/>
              </a:spcAft>
              <a:buNone/>
              <a:defRPr sz="2000" b="1">
                <a:latin typeface="Helvetica" pitchFamily="34" charset="0"/>
              </a:defRPr>
            </a:lvl1pPr>
            <a:lvl2pPr marL="285750" indent="-285750">
              <a:spcBef>
                <a:spcPts val="0"/>
              </a:spcBef>
              <a:spcAft>
                <a:spcPts val="1200"/>
              </a:spcAft>
              <a:buFont typeface="Arial" pitchFamily="34" charset="0"/>
              <a:buChar char="•"/>
              <a:defRPr sz="1800">
                <a:latin typeface="Helvetica" pitchFamily="34" charset="0"/>
              </a:defRPr>
            </a:lvl2pPr>
            <a:lvl3pPr marL="512763" indent="-228600">
              <a:spcBef>
                <a:spcPts val="0"/>
              </a:spcBef>
              <a:spcAft>
                <a:spcPts val="1200"/>
              </a:spcAft>
              <a:buFont typeface="Arial" pitchFamily="34" charset="0"/>
              <a:buChar char="•"/>
              <a:defRPr sz="1600">
                <a:latin typeface="Helvetica" pitchFamily="34" charset="0"/>
              </a:defRPr>
            </a:lvl3pPr>
            <a:lvl4pPr marL="741363" indent="-228600">
              <a:spcBef>
                <a:spcPts val="0"/>
              </a:spcBef>
              <a:spcAft>
                <a:spcPts val="1200"/>
              </a:spcAft>
              <a:buFont typeface="Arial" pitchFamily="34" charset="0"/>
              <a:buChar char="•"/>
              <a:tabLst/>
              <a:defRPr sz="1400">
                <a:latin typeface="Helvetica" pitchFamily="34" charset="0"/>
              </a:defRPr>
            </a:lvl4pPr>
            <a:lvl5pPr marL="969963" indent="-228600">
              <a:spcBef>
                <a:spcPts val="0"/>
              </a:spcBef>
              <a:spcAft>
                <a:spcPts val="1200"/>
              </a:spcAft>
              <a:buFont typeface="Arial" pitchFamily="34" charset="0"/>
              <a:buChar char="•"/>
              <a:defRPr sz="1200">
                <a:latin typeface="Helvetica"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5" name="Title 4"/>
          <p:cNvSpPr>
            <a:spLocks noGrp="1"/>
          </p:cNvSpPr>
          <p:nvPr>
            <p:ph type="title"/>
          </p:nvPr>
        </p:nvSpPr>
        <p:spPr>
          <a:xfrm>
            <a:off x="-1321488" y="685800"/>
            <a:ext cx="12300003" cy="411162"/>
          </a:xfrm>
          <a:prstGeom prst="rect">
            <a:avLst/>
          </a:prstGeom>
        </p:spPr>
        <p:txBody>
          <a:bodyPr/>
          <a:lstStyle>
            <a:lvl1pPr algn="l">
              <a:defRPr sz="2000" u="sng" baseline="0">
                <a:latin typeface="Helvetica" pitchFamily="34" charset="0"/>
              </a:defRPr>
            </a:lvl1pPr>
          </a:lstStyle>
          <a:p>
            <a:r>
              <a:rPr lang="en-US"/>
              <a:t>Click to edit Master title style</a:t>
            </a:r>
            <a:endParaRPr lang="en-US" dirty="0"/>
          </a:p>
        </p:txBody>
      </p:sp>
      <p:sp>
        <p:nvSpPr>
          <p:cNvPr id="9" name="Picture Placeholder 6"/>
          <p:cNvSpPr>
            <a:spLocks noGrp="1"/>
          </p:cNvSpPr>
          <p:nvPr>
            <p:ph type="pic" sz="quarter" idx="11"/>
          </p:nvPr>
        </p:nvSpPr>
        <p:spPr>
          <a:xfrm>
            <a:off x="7319010" y="1600200"/>
            <a:ext cx="3659505" cy="3657600"/>
          </a:xfrm>
          <a:prstGeom prst="rect">
            <a:avLst/>
          </a:prstGeom>
          <a:noFill/>
          <a:ln>
            <a:noFill/>
          </a:ln>
        </p:spPr>
        <p:txBody>
          <a:bodyPr/>
          <a:lstStyle>
            <a:lvl1pPr marL="0" marR="0" indent="0" algn="l" defTabSz="914400" rtl="0" eaLnBrk="1" fontAlgn="base" latinLnBrk="0" hangingPunct="1">
              <a:lnSpc>
                <a:spcPct val="100000"/>
              </a:lnSpc>
              <a:spcBef>
                <a:spcPct val="20000"/>
              </a:spcBef>
              <a:spcAft>
                <a:spcPct val="0"/>
              </a:spcAft>
              <a:buClrTx/>
              <a:buSzTx/>
              <a:buFont typeface="Arial" pitchFamily="34" charset="0"/>
              <a:buNone/>
              <a:tabLst/>
              <a:defRPr sz="1400" baseline="0">
                <a:solidFill>
                  <a:srgbClr val="FF0000"/>
                </a:solidFill>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12546033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Main (list, no bullets)">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219835" y="1600200"/>
            <a:ext cx="5794216" cy="4114800"/>
          </a:xfrm>
          <a:prstGeom prst="rect">
            <a:avLst/>
          </a:prstGeom>
        </p:spPr>
        <p:txBody>
          <a:bodyPr lIns="0" tIns="0" rIns="0" bIns="0"/>
          <a:lstStyle>
            <a:lvl1pPr marL="0" indent="0">
              <a:spcBef>
                <a:spcPts val="0"/>
              </a:spcBef>
              <a:spcAft>
                <a:spcPts val="1200"/>
              </a:spcAft>
              <a:buFont typeface="Arial" pitchFamily="34" charset="0"/>
              <a:buNone/>
              <a:defRPr sz="2000" b="1">
                <a:latin typeface="Helvetica" pitchFamily="34" charset="0"/>
              </a:defRPr>
            </a:lvl1pPr>
            <a:lvl2pPr marL="285750" indent="-285750">
              <a:spcBef>
                <a:spcPts val="0"/>
              </a:spcBef>
              <a:spcAft>
                <a:spcPts val="1200"/>
              </a:spcAft>
              <a:buFont typeface="Arial" pitchFamily="34" charset="0"/>
              <a:buChar char="•"/>
              <a:defRPr sz="1800">
                <a:latin typeface="Helvetica" pitchFamily="34" charset="0"/>
              </a:defRPr>
            </a:lvl2pPr>
            <a:lvl3pPr marL="512763" indent="-228600">
              <a:spcBef>
                <a:spcPts val="0"/>
              </a:spcBef>
              <a:spcAft>
                <a:spcPts val="1200"/>
              </a:spcAft>
              <a:buFont typeface="Arial" pitchFamily="34" charset="0"/>
              <a:buChar char="•"/>
              <a:defRPr sz="1600">
                <a:latin typeface="Helvetica" pitchFamily="34" charset="0"/>
              </a:defRPr>
            </a:lvl3pPr>
            <a:lvl4pPr marL="741363" indent="-228600">
              <a:spcBef>
                <a:spcPts val="0"/>
              </a:spcBef>
              <a:spcAft>
                <a:spcPts val="1200"/>
              </a:spcAft>
              <a:buFont typeface="Arial" pitchFamily="34" charset="0"/>
              <a:buChar char="•"/>
              <a:tabLst/>
              <a:defRPr sz="1400">
                <a:latin typeface="Helvetica" pitchFamily="34" charset="0"/>
              </a:defRPr>
            </a:lvl4pPr>
            <a:lvl5pPr marL="969963" indent="-228600">
              <a:spcBef>
                <a:spcPts val="0"/>
              </a:spcBef>
              <a:spcAft>
                <a:spcPts val="1200"/>
              </a:spcAft>
              <a:buFont typeface="Arial" pitchFamily="34" charset="0"/>
              <a:buChar char="•"/>
              <a:defRPr sz="1200">
                <a:latin typeface="Helvetica" pitchFamily="34" charset="0"/>
              </a:defRPr>
            </a:lvl5pPr>
          </a:lstStyle>
          <a:p>
            <a:pPr lvl="0"/>
            <a:r>
              <a:rPr lang="en-US" dirty="0"/>
              <a:t>Click to edit Master text styles</a:t>
            </a:r>
          </a:p>
          <a:p>
            <a:pPr lvl="0"/>
            <a:endParaRPr lang="en-US" dirty="0"/>
          </a:p>
          <a:p>
            <a:pPr lvl="0"/>
            <a:r>
              <a:rPr lang="en-US" dirty="0"/>
              <a:t>Click to edit Master text styles</a:t>
            </a:r>
          </a:p>
          <a:p>
            <a:pPr lvl="0"/>
            <a:endParaRPr lang="en-US" dirty="0"/>
          </a:p>
          <a:p>
            <a:pPr lvl="0"/>
            <a:r>
              <a:rPr lang="en-US" dirty="0"/>
              <a:t>Click to edit Master text styles</a:t>
            </a:r>
          </a:p>
          <a:p>
            <a:pPr lvl="0"/>
            <a:endParaRPr lang="en-US" dirty="0"/>
          </a:p>
          <a:p>
            <a:pPr lvl="0"/>
            <a:r>
              <a:rPr lang="en-US" dirty="0"/>
              <a:t>Click to edit Master text styles</a:t>
            </a:r>
          </a:p>
        </p:txBody>
      </p:sp>
      <p:sp>
        <p:nvSpPr>
          <p:cNvPr id="5" name="Title 4"/>
          <p:cNvSpPr>
            <a:spLocks noGrp="1"/>
          </p:cNvSpPr>
          <p:nvPr>
            <p:ph type="title"/>
          </p:nvPr>
        </p:nvSpPr>
        <p:spPr>
          <a:xfrm>
            <a:off x="-1321488" y="685800"/>
            <a:ext cx="12300003" cy="411162"/>
          </a:xfrm>
          <a:prstGeom prst="rect">
            <a:avLst/>
          </a:prstGeom>
        </p:spPr>
        <p:txBody>
          <a:bodyPr/>
          <a:lstStyle>
            <a:lvl1pPr algn="l">
              <a:defRPr sz="2000" u="sng" baseline="0">
                <a:latin typeface="Helvetica" pitchFamily="34" charset="0"/>
              </a:defRPr>
            </a:lvl1pPr>
          </a:lstStyle>
          <a:p>
            <a:r>
              <a:rPr lang="en-US"/>
              <a:t>Click to edit Master title style</a:t>
            </a:r>
            <a:endParaRPr lang="en-US" dirty="0"/>
          </a:p>
        </p:txBody>
      </p:sp>
      <p:sp>
        <p:nvSpPr>
          <p:cNvPr id="9" name="Picture Placeholder 6"/>
          <p:cNvSpPr>
            <a:spLocks noGrp="1"/>
          </p:cNvSpPr>
          <p:nvPr>
            <p:ph type="pic" sz="quarter" idx="11"/>
          </p:nvPr>
        </p:nvSpPr>
        <p:spPr>
          <a:xfrm>
            <a:off x="7319010" y="1600200"/>
            <a:ext cx="3659505" cy="3657600"/>
          </a:xfrm>
          <a:prstGeom prst="rect">
            <a:avLst/>
          </a:prstGeom>
          <a:noFill/>
          <a:ln>
            <a:noFill/>
          </a:ln>
        </p:spPr>
        <p:txBody>
          <a:bodyPr/>
          <a:lstStyle>
            <a:lvl1pPr marL="0" marR="0" indent="0" algn="l" defTabSz="914400" rtl="0" eaLnBrk="1" fontAlgn="base" latinLnBrk="0" hangingPunct="1">
              <a:lnSpc>
                <a:spcPct val="100000"/>
              </a:lnSpc>
              <a:spcBef>
                <a:spcPct val="20000"/>
              </a:spcBef>
              <a:spcAft>
                <a:spcPct val="0"/>
              </a:spcAft>
              <a:buClrTx/>
              <a:buSzTx/>
              <a:buFont typeface="Arial" pitchFamily="34" charset="0"/>
              <a:buNone/>
              <a:tabLst/>
              <a:defRPr sz="1400" baseline="0">
                <a:solidFill>
                  <a:srgbClr val="FF0000"/>
                </a:solidFill>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20734186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ransition">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219835" y="2514600"/>
            <a:ext cx="5794216" cy="2743200"/>
          </a:xfrm>
          <a:prstGeom prst="rect">
            <a:avLst/>
          </a:prstGeom>
        </p:spPr>
        <p:txBody>
          <a:bodyPr lIns="0" tIns="0" rIns="0" bIns="0"/>
          <a:lstStyle>
            <a:lvl1pPr marL="0" indent="0">
              <a:spcBef>
                <a:spcPts val="0"/>
              </a:spcBef>
              <a:spcAft>
                <a:spcPts val="1200"/>
              </a:spcAft>
              <a:buNone/>
              <a:defRPr sz="2000" b="1">
                <a:latin typeface="Helvetica" pitchFamily="34" charset="0"/>
              </a:defRPr>
            </a:lvl1pPr>
            <a:lvl2pPr marL="285750" indent="-285750">
              <a:spcBef>
                <a:spcPts val="0"/>
              </a:spcBef>
              <a:spcAft>
                <a:spcPts val="1200"/>
              </a:spcAft>
              <a:buFont typeface="Arial" pitchFamily="34" charset="0"/>
              <a:buChar char="•"/>
              <a:defRPr sz="1800">
                <a:latin typeface="Helvetica" pitchFamily="34" charset="0"/>
              </a:defRPr>
            </a:lvl2pPr>
            <a:lvl3pPr marL="512763" indent="-228600">
              <a:spcBef>
                <a:spcPts val="0"/>
              </a:spcBef>
              <a:spcAft>
                <a:spcPts val="1200"/>
              </a:spcAft>
              <a:buFont typeface="Arial" pitchFamily="34" charset="0"/>
              <a:buChar char="•"/>
              <a:defRPr sz="1600">
                <a:latin typeface="Helvetica" pitchFamily="34" charset="0"/>
              </a:defRPr>
            </a:lvl3pPr>
            <a:lvl4pPr marL="741363" indent="-228600">
              <a:spcBef>
                <a:spcPts val="0"/>
              </a:spcBef>
              <a:spcAft>
                <a:spcPts val="1200"/>
              </a:spcAft>
              <a:buFont typeface="Arial" pitchFamily="34" charset="0"/>
              <a:buChar char="•"/>
              <a:tabLst/>
              <a:defRPr sz="1400">
                <a:latin typeface="Helvetica" pitchFamily="34" charset="0"/>
              </a:defRPr>
            </a:lvl4pPr>
            <a:lvl5pPr marL="969963" indent="-228600">
              <a:spcBef>
                <a:spcPts val="0"/>
              </a:spcBef>
              <a:spcAft>
                <a:spcPts val="1200"/>
              </a:spcAft>
              <a:buFont typeface="Arial" pitchFamily="34" charset="0"/>
              <a:buChar char="•"/>
              <a:defRPr sz="1200">
                <a:latin typeface="Helvetica" pitchFamily="34" charset="0"/>
              </a:defRPr>
            </a:lvl5pPr>
          </a:lstStyle>
          <a:p>
            <a:pPr lvl="0"/>
            <a:r>
              <a:rPr lang="en-US" dirty="0"/>
              <a:t>Click to edit Master text styles</a:t>
            </a:r>
          </a:p>
        </p:txBody>
      </p:sp>
      <p:sp>
        <p:nvSpPr>
          <p:cNvPr id="5" name="Picture Placeholder 6"/>
          <p:cNvSpPr>
            <a:spLocks noGrp="1"/>
          </p:cNvSpPr>
          <p:nvPr>
            <p:ph type="pic" sz="quarter" idx="11"/>
          </p:nvPr>
        </p:nvSpPr>
        <p:spPr>
          <a:xfrm>
            <a:off x="7319010" y="1600200"/>
            <a:ext cx="3659505" cy="3657600"/>
          </a:xfrm>
          <a:prstGeom prst="rect">
            <a:avLst/>
          </a:prstGeom>
          <a:noFill/>
          <a:ln>
            <a:noFill/>
          </a:ln>
        </p:spPr>
        <p:txBody>
          <a:bodyPr/>
          <a:lstStyle>
            <a:lvl1pPr marL="0" marR="0" indent="0" algn="l" defTabSz="914400" rtl="0" eaLnBrk="1" fontAlgn="base" latinLnBrk="0" hangingPunct="1">
              <a:lnSpc>
                <a:spcPct val="100000"/>
              </a:lnSpc>
              <a:spcBef>
                <a:spcPct val="20000"/>
              </a:spcBef>
              <a:spcAft>
                <a:spcPct val="0"/>
              </a:spcAft>
              <a:buClrTx/>
              <a:buSzTx/>
              <a:buFont typeface="Arial" pitchFamily="34" charset="0"/>
              <a:buNone/>
              <a:tabLst/>
              <a:defRPr sz="1400" baseline="0">
                <a:solidFill>
                  <a:srgbClr val="FF0000"/>
                </a:solidFill>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32253184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Main (image only)">
    <p:spTree>
      <p:nvGrpSpPr>
        <p:cNvPr id="1" name=""/>
        <p:cNvGrpSpPr/>
        <p:nvPr/>
      </p:nvGrpSpPr>
      <p:grpSpPr>
        <a:xfrm>
          <a:off x="0" y="0"/>
          <a:ext cx="0" cy="0"/>
          <a:chOff x="0" y="0"/>
          <a:chExt cx="0" cy="0"/>
        </a:xfrm>
      </p:grpSpPr>
      <p:sp>
        <p:nvSpPr>
          <p:cNvPr id="9" name="Picture Placeholder 6"/>
          <p:cNvSpPr>
            <a:spLocks noGrp="1"/>
          </p:cNvSpPr>
          <p:nvPr>
            <p:ph type="pic" sz="quarter" idx="11"/>
          </p:nvPr>
        </p:nvSpPr>
        <p:spPr>
          <a:xfrm>
            <a:off x="1219835" y="1600200"/>
            <a:ext cx="9758680" cy="4114800"/>
          </a:xfrm>
          <a:prstGeom prst="rect">
            <a:avLst/>
          </a:prstGeom>
          <a:noFill/>
          <a:ln>
            <a:noFill/>
          </a:ln>
        </p:spPr>
        <p:txBody>
          <a:bodyPr/>
          <a:lstStyle>
            <a:lvl1pPr marL="0" marR="0" indent="0" algn="l" defTabSz="914400" rtl="0" eaLnBrk="1" fontAlgn="base" latinLnBrk="0" hangingPunct="1">
              <a:lnSpc>
                <a:spcPct val="100000"/>
              </a:lnSpc>
              <a:spcBef>
                <a:spcPct val="20000"/>
              </a:spcBef>
              <a:spcAft>
                <a:spcPct val="0"/>
              </a:spcAft>
              <a:buClrTx/>
              <a:buSzTx/>
              <a:buFont typeface="Arial" pitchFamily="34" charset="0"/>
              <a:buNone/>
              <a:tabLst/>
              <a:defRPr sz="1400" baseline="0">
                <a:solidFill>
                  <a:srgbClr val="FF0000"/>
                </a:solidFill>
              </a:defRPr>
            </a:lvl1pPr>
          </a:lstStyle>
          <a:p>
            <a:pPr lvl="0"/>
            <a:r>
              <a:rPr lang="en-US" noProof="0"/>
              <a:t>Click icon to add picture</a:t>
            </a:r>
            <a:endParaRPr lang="en-US" noProof="0" dirty="0"/>
          </a:p>
        </p:txBody>
      </p:sp>
      <p:sp>
        <p:nvSpPr>
          <p:cNvPr id="4" name="Title 4"/>
          <p:cNvSpPr>
            <a:spLocks noGrp="1"/>
          </p:cNvSpPr>
          <p:nvPr>
            <p:ph type="title"/>
          </p:nvPr>
        </p:nvSpPr>
        <p:spPr>
          <a:xfrm>
            <a:off x="-1321488" y="685800"/>
            <a:ext cx="12300003" cy="411162"/>
          </a:xfrm>
          <a:prstGeom prst="rect">
            <a:avLst/>
          </a:prstGeom>
        </p:spPr>
        <p:txBody>
          <a:bodyPr/>
          <a:lstStyle>
            <a:lvl1pPr algn="l">
              <a:defRPr sz="2000" u="sng" baseline="0">
                <a:latin typeface="Helvetica"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905158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hapter title color fill">
    <p:bg>
      <p:bgPr>
        <a:solidFill>
          <a:schemeClr val="accent2"/>
        </a:solidFill>
        <a:effectLst/>
      </p:bgPr>
    </p:bg>
    <p:spTree>
      <p:nvGrpSpPr>
        <p:cNvPr id="1" name=""/>
        <p:cNvGrpSpPr/>
        <p:nvPr/>
      </p:nvGrpSpPr>
      <p:grpSpPr>
        <a:xfrm>
          <a:off x="0" y="0"/>
          <a:ext cx="0" cy="0"/>
          <a:chOff x="0" y="0"/>
          <a:chExt cx="0" cy="0"/>
        </a:xfrm>
      </p:grpSpPr>
      <p:sp>
        <p:nvSpPr>
          <p:cNvPr id="3" name="cdtRectangle 115 Id57350"/>
          <p:cNvSpPr>
            <a:spLocks noGrp="1" noChangeArrowheads="1"/>
          </p:cNvSpPr>
          <p:nvPr>
            <p:ph type="ctrTitle"/>
            <p:custDataLst>
              <p:tags r:id="rId1"/>
            </p:custDataLst>
          </p:nvPr>
        </p:nvSpPr>
        <p:spPr bwMode="ltGray">
          <a:xfrm>
            <a:off x="627063" y="3891600"/>
            <a:ext cx="6480000" cy="2340314"/>
          </a:xfrm>
          <a:gradFill>
            <a:gsLst>
              <a:gs pos="83000">
                <a:srgbClr val="0099B0">
                  <a:alpha val="85000"/>
                </a:srgbClr>
              </a:gs>
              <a:gs pos="50000">
                <a:srgbClr val="009999">
                  <a:alpha val="85000"/>
                </a:srgbClr>
              </a:gs>
              <a:gs pos="0">
                <a:srgbClr val="50BEBE">
                  <a:alpha val="85000"/>
                </a:srgbClr>
              </a:gs>
              <a:gs pos="100000">
                <a:srgbClr val="0099CB">
                  <a:alpha val="85000"/>
                </a:srgbClr>
              </a:gs>
            </a:gsLst>
            <a:lin ang="0" scaled="0"/>
          </a:gradFill>
        </p:spPr>
        <p:txBody>
          <a:bodyPr wrap="square" lIns="216000" tIns="90000" rIns="216000" bIns="216000" anchor="b" anchorCtr="0">
            <a:spAutoFit/>
          </a:bodyPr>
          <a:lstStyle>
            <a:lvl1pPr>
              <a:defRPr sz="4400" smtClean="0">
                <a:solidFill>
                  <a:srgbClr val="FFFFFF"/>
                </a:solidFill>
                <a:latin typeface="Arial" pitchFamily="34" charset="0"/>
              </a:defRPr>
            </a:lvl1pPr>
          </a:lstStyle>
          <a:p>
            <a:r>
              <a:rPr lang="en-US" dirty="0" err="1"/>
              <a:t>Titelmasterformat</a:t>
            </a:r>
            <a:r>
              <a:rPr lang="en-US" dirty="0"/>
              <a:t> </a:t>
            </a:r>
            <a:r>
              <a:rPr lang="en-US" dirty="0" err="1"/>
              <a:t>durch</a:t>
            </a:r>
            <a:r>
              <a:rPr lang="en-US" dirty="0"/>
              <a:t> </a:t>
            </a:r>
            <a:r>
              <a:rPr lang="en-US" dirty="0" err="1"/>
              <a:t>Klicken</a:t>
            </a:r>
            <a:r>
              <a:rPr lang="en-US" dirty="0"/>
              <a:t> </a:t>
            </a:r>
            <a:r>
              <a:rPr lang="en-US" dirty="0" err="1"/>
              <a:t>bearbeiten</a:t>
            </a:r>
            <a:endParaRPr lang="en-US" dirty="0"/>
          </a:p>
        </p:txBody>
      </p:sp>
      <p:sp>
        <p:nvSpPr>
          <p:cNvPr id="4" name="cdtText Box 101 Id11"/>
          <p:cNvSpPr txBox="1">
            <a:spLocks noChangeArrowheads="1"/>
          </p:cNvSpPr>
          <p:nvPr userDrawn="1">
            <p:custDataLst>
              <p:tags r:id="rId2"/>
            </p:custDataLst>
          </p:nvPr>
        </p:nvSpPr>
        <p:spPr bwMode="auto">
          <a:xfrm>
            <a:off x="6099175" y="0"/>
            <a:ext cx="1588" cy="1588"/>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36000" rIns="0" bIns="0">
            <a:noAutofit/>
          </a:bodyPr>
          <a:lstStyle/>
          <a:p>
            <a:pPr algn="ctr">
              <a:buClrTx/>
              <a:buFontTx/>
              <a:buNone/>
            </a:pPr>
            <a:endParaRPr lang="en-US" sz="1100" b="1" dirty="0">
              <a:solidFill>
                <a:srgbClr val="990000"/>
              </a:solidFill>
            </a:endParaRPr>
          </a:p>
        </p:txBody>
      </p:sp>
      <p:grpSp>
        <p:nvGrpSpPr>
          <p:cNvPr id="31" name="Gruppieren 30"/>
          <p:cNvGrpSpPr/>
          <p:nvPr userDrawn="1"/>
        </p:nvGrpSpPr>
        <p:grpSpPr>
          <a:xfrm>
            <a:off x="-216000" y="-216000"/>
            <a:ext cx="12628800" cy="7290000"/>
            <a:chOff x="-216000" y="-216000"/>
            <a:chExt cx="12628800" cy="7290000"/>
          </a:xfrm>
        </p:grpSpPr>
        <p:cxnSp>
          <p:nvCxnSpPr>
            <p:cNvPr id="32" name="Gerade Verbindung 31"/>
            <p:cNvCxnSpPr/>
            <p:nvPr userDrawn="1"/>
          </p:nvCxnSpPr>
          <p:spPr bwMode="auto">
            <a:xfrm>
              <a:off x="627063"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6" name="Gerade Verbindung 55"/>
            <p:cNvCxnSpPr/>
            <p:nvPr userDrawn="1"/>
          </p:nvCxnSpPr>
          <p:spPr bwMode="auto">
            <a:xfrm>
              <a:off x="6099175"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7" name="Gerade Verbindung 56"/>
            <p:cNvCxnSpPr/>
            <p:nvPr userDrawn="1"/>
          </p:nvCxnSpPr>
          <p:spPr bwMode="auto">
            <a:xfrm>
              <a:off x="62420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8" name="Gerade Verbindung 57"/>
            <p:cNvCxnSpPr/>
            <p:nvPr userDrawn="1"/>
          </p:nvCxnSpPr>
          <p:spPr bwMode="auto">
            <a:xfrm>
              <a:off x="8835479"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9" name="Gerade Verbindung 58"/>
            <p:cNvCxnSpPr/>
            <p:nvPr userDrawn="1"/>
          </p:nvCxnSpPr>
          <p:spPr bwMode="auto">
            <a:xfrm>
              <a:off x="117157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0" name="Gerade Verbindung 59"/>
            <p:cNvCxnSpPr/>
            <p:nvPr userDrawn="1"/>
          </p:nvCxnSpPr>
          <p:spPr bwMode="auto">
            <a:xfrm rot="5400000">
              <a:off x="123228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1" name="Gerade Verbindung 60"/>
            <p:cNvCxnSpPr/>
            <p:nvPr userDrawn="1"/>
          </p:nvCxnSpPr>
          <p:spPr bwMode="auto">
            <a:xfrm rot="5400000">
              <a:off x="12322800" y="94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2" name="Gerade Verbindung 61"/>
            <p:cNvCxnSpPr/>
            <p:nvPr userDrawn="1"/>
          </p:nvCxnSpPr>
          <p:spPr bwMode="auto">
            <a:xfrm rot="5400000">
              <a:off x="12322800" y="14652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3" name="Gerade Verbindung 62"/>
            <p:cNvCxnSpPr/>
            <p:nvPr userDrawn="1"/>
          </p:nvCxnSpPr>
          <p:spPr bwMode="auto">
            <a:xfrm rot="5400000">
              <a:off x="12322800" y="36972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4" name="Gerade Verbindung 63"/>
            <p:cNvCxnSpPr/>
            <p:nvPr userDrawn="1"/>
          </p:nvCxnSpPr>
          <p:spPr bwMode="auto">
            <a:xfrm rot="5400000">
              <a:off x="12322800" y="38376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5" name="Gerade Verbindung 64"/>
            <p:cNvCxnSpPr/>
            <p:nvPr userDrawn="1"/>
          </p:nvCxnSpPr>
          <p:spPr bwMode="auto">
            <a:xfrm rot="5400000">
              <a:off x="12322800" y="607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6" name="Gerade Verbindung 65"/>
            <p:cNvCxnSpPr/>
            <p:nvPr userDrawn="1"/>
          </p:nvCxnSpPr>
          <p:spPr bwMode="auto">
            <a:xfrm>
              <a:off x="627063"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7" name="Gerade Verbindung 66"/>
            <p:cNvCxnSpPr/>
            <p:nvPr userDrawn="1"/>
          </p:nvCxnSpPr>
          <p:spPr bwMode="auto">
            <a:xfrm>
              <a:off x="6099175"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8" name="Gerade Verbindung 67"/>
            <p:cNvCxnSpPr/>
            <p:nvPr userDrawn="1"/>
          </p:nvCxnSpPr>
          <p:spPr bwMode="auto">
            <a:xfrm>
              <a:off x="62420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9" name="Gerade Verbindung 68"/>
            <p:cNvCxnSpPr/>
            <p:nvPr userDrawn="1"/>
          </p:nvCxnSpPr>
          <p:spPr bwMode="auto">
            <a:xfrm>
              <a:off x="8835479"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0" name="Gerade Verbindung 69"/>
            <p:cNvCxnSpPr/>
            <p:nvPr userDrawn="1"/>
          </p:nvCxnSpPr>
          <p:spPr bwMode="auto">
            <a:xfrm>
              <a:off x="117157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1" name="Gerade Verbindung 70"/>
            <p:cNvCxnSpPr/>
            <p:nvPr userDrawn="1"/>
          </p:nvCxnSpPr>
          <p:spPr bwMode="auto">
            <a:xfrm rot="5400000">
              <a:off x="-1260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2" name="Gerade Verbindung 71"/>
            <p:cNvCxnSpPr/>
            <p:nvPr userDrawn="1"/>
          </p:nvCxnSpPr>
          <p:spPr bwMode="auto">
            <a:xfrm rot="5400000">
              <a:off x="-126000" y="94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3" name="Gerade Verbindung 72"/>
            <p:cNvCxnSpPr/>
            <p:nvPr userDrawn="1"/>
          </p:nvCxnSpPr>
          <p:spPr bwMode="auto">
            <a:xfrm rot="5400000">
              <a:off x="-126000" y="14652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4" name="Gerade Verbindung 73"/>
            <p:cNvCxnSpPr/>
            <p:nvPr userDrawn="1"/>
          </p:nvCxnSpPr>
          <p:spPr bwMode="auto">
            <a:xfrm rot="5400000">
              <a:off x="-126000" y="36972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5" name="Gerade Verbindung 74"/>
            <p:cNvCxnSpPr/>
            <p:nvPr userDrawn="1"/>
          </p:nvCxnSpPr>
          <p:spPr bwMode="auto">
            <a:xfrm rot="5400000">
              <a:off x="-126000" y="38376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6" name="Gerade Verbindung 75"/>
            <p:cNvCxnSpPr/>
            <p:nvPr userDrawn="1"/>
          </p:nvCxnSpPr>
          <p:spPr bwMode="auto">
            <a:xfrm rot="5400000">
              <a:off x="-126000" y="607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29" name="Group 33"/>
          <p:cNvGrpSpPr>
            <a:grpSpLocks noChangeAspect="1"/>
          </p:cNvGrpSpPr>
          <p:nvPr userDrawn="1"/>
        </p:nvGrpSpPr>
        <p:grpSpPr bwMode="auto">
          <a:xfrm>
            <a:off x="9555163" y="323850"/>
            <a:ext cx="2159000" cy="914400"/>
            <a:chOff x="6019" y="204"/>
            <a:chExt cx="1360" cy="576"/>
          </a:xfrm>
        </p:grpSpPr>
        <p:sp>
          <p:nvSpPr>
            <p:cNvPr id="30" name="AutoShape 32"/>
            <p:cNvSpPr>
              <a:spLocks noChangeAspect="1" noChangeArrowheads="1" noTextEdit="1"/>
            </p:cNvSpPr>
            <p:nvPr userDrawn="1"/>
          </p:nvSpPr>
          <p:spPr bwMode="auto">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3" name="Rectangle 34"/>
            <p:cNvSpPr>
              <a:spLocks noChangeArrowheads="1"/>
            </p:cNvSpPr>
            <p:nvPr userDrawn="1"/>
          </p:nvSpPr>
          <p:spPr bwMode="auto">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4" name="Freeform 35"/>
            <p:cNvSpPr>
              <a:spLocks/>
            </p:cNvSpPr>
            <p:nvPr userDrawn="1"/>
          </p:nvSpPr>
          <p:spPr bwMode="auto">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5" name="Freeform 36"/>
            <p:cNvSpPr>
              <a:spLocks/>
            </p:cNvSpPr>
            <p:nvPr userDrawn="1"/>
          </p:nvSpPr>
          <p:spPr bwMode="auto">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6" name="Freeform 37"/>
            <p:cNvSpPr>
              <a:spLocks/>
            </p:cNvSpPr>
            <p:nvPr userDrawn="1"/>
          </p:nvSpPr>
          <p:spPr bwMode="auto">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7" name="Freeform 38"/>
            <p:cNvSpPr>
              <a:spLocks/>
            </p:cNvSpPr>
            <p:nvPr userDrawn="1"/>
          </p:nvSpPr>
          <p:spPr bwMode="auto">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8" name="Freeform 39"/>
            <p:cNvSpPr>
              <a:spLocks/>
            </p:cNvSpPr>
            <p:nvPr userDrawn="1"/>
          </p:nvSpPr>
          <p:spPr bwMode="auto">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9" name="Freeform 40"/>
            <p:cNvSpPr>
              <a:spLocks/>
            </p:cNvSpPr>
            <p:nvPr userDrawn="1"/>
          </p:nvSpPr>
          <p:spPr bwMode="auto">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0" name="Freeform 41"/>
            <p:cNvSpPr>
              <a:spLocks/>
            </p:cNvSpPr>
            <p:nvPr userDrawn="1"/>
          </p:nvSpPr>
          <p:spPr bwMode="auto">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1" name="Freeform 42"/>
            <p:cNvSpPr>
              <a:spLocks/>
            </p:cNvSpPr>
            <p:nvPr userDrawn="1"/>
          </p:nvSpPr>
          <p:spPr bwMode="auto">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2" name="Freeform 43"/>
            <p:cNvSpPr>
              <a:spLocks/>
            </p:cNvSpPr>
            <p:nvPr userDrawn="1"/>
          </p:nvSpPr>
          <p:spPr bwMode="auto">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3" name="Freeform 44"/>
            <p:cNvSpPr>
              <a:spLocks/>
            </p:cNvSpPr>
            <p:nvPr userDrawn="1"/>
          </p:nvSpPr>
          <p:spPr bwMode="auto">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4" name="Freeform 45"/>
            <p:cNvSpPr>
              <a:spLocks/>
            </p:cNvSpPr>
            <p:nvPr userDrawn="1"/>
          </p:nvSpPr>
          <p:spPr bwMode="auto">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5" name="Freeform 46"/>
            <p:cNvSpPr>
              <a:spLocks/>
            </p:cNvSpPr>
            <p:nvPr userDrawn="1"/>
          </p:nvSpPr>
          <p:spPr bwMode="auto">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6" name="Freeform 47"/>
            <p:cNvSpPr>
              <a:spLocks/>
            </p:cNvSpPr>
            <p:nvPr userDrawn="1"/>
          </p:nvSpPr>
          <p:spPr bwMode="auto">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7" name="Freeform 48"/>
            <p:cNvSpPr>
              <a:spLocks/>
            </p:cNvSpPr>
            <p:nvPr userDrawn="1"/>
          </p:nvSpPr>
          <p:spPr bwMode="auto">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8" name="Freeform 49"/>
            <p:cNvSpPr>
              <a:spLocks/>
            </p:cNvSpPr>
            <p:nvPr userDrawn="1"/>
          </p:nvSpPr>
          <p:spPr bwMode="auto">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9" name="Freeform 50"/>
            <p:cNvSpPr>
              <a:spLocks/>
            </p:cNvSpPr>
            <p:nvPr userDrawn="1"/>
          </p:nvSpPr>
          <p:spPr bwMode="auto">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0" name="Freeform 51"/>
            <p:cNvSpPr>
              <a:spLocks/>
            </p:cNvSpPr>
            <p:nvPr userDrawn="1"/>
          </p:nvSpPr>
          <p:spPr bwMode="auto">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1" name="Freeform 52"/>
            <p:cNvSpPr>
              <a:spLocks/>
            </p:cNvSpPr>
            <p:nvPr userDrawn="1"/>
          </p:nvSpPr>
          <p:spPr bwMode="auto">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2" name="Freeform 53"/>
            <p:cNvSpPr>
              <a:spLocks/>
            </p:cNvSpPr>
            <p:nvPr userDrawn="1"/>
          </p:nvSpPr>
          <p:spPr bwMode="auto">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3" name="Freeform 54"/>
            <p:cNvSpPr>
              <a:spLocks/>
            </p:cNvSpPr>
            <p:nvPr userDrawn="1"/>
          </p:nvSpPr>
          <p:spPr bwMode="auto">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4" name="Freeform 55"/>
            <p:cNvSpPr>
              <a:spLocks/>
            </p:cNvSpPr>
            <p:nvPr userDrawn="1"/>
          </p:nvSpPr>
          <p:spPr bwMode="auto">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5" name="Freeform 56"/>
            <p:cNvSpPr>
              <a:spLocks/>
            </p:cNvSpPr>
            <p:nvPr userDrawn="1"/>
          </p:nvSpPr>
          <p:spPr bwMode="auto">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7" name="Freeform 57"/>
            <p:cNvSpPr>
              <a:spLocks/>
            </p:cNvSpPr>
            <p:nvPr userDrawn="1"/>
          </p:nvSpPr>
          <p:spPr bwMode="auto">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8" name="Freeform 58"/>
            <p:cNvSpPr>
              <a:spLocks/>
            </p:cNvSpPr>
            <p:nvPr userDrawn="1"/>
          </p:nvSpPr>
          <p:spPr bwMode="auto">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9" name="Freeform 59"/>
            <p:cNvSpPr>
              <a:spLocks/>
            </p:cNvSpPr>
            <p:nvPr userDrawn="1"/>
          </p:nvSpPr>
          <p:spPr bwMode="auto">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Tree>
    <p:extLst>
      <p:ext uri="{BB962C8B-B14F-4D97-AF65-F5344CB8AC3E}">
        <p14:creationId xmlns:p14="http://schemas.microsoft.com/office/powerpoint/2010/main" val="24308043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hapter title Dynamic Petrol">
    <p:bg>
      <p:bgPr>
        <a:gradFill>
          <a:gsLst>
            <a:gs pos="83000">
              <a:srgbClr val="0099B0">
                <a:alpha val="85000"/>
              </a:srgbClr>
            </a:gs>
            <a:gs pos="50000">
              <a:srgbClr val="009999">
                <a:alpha val="85000"/>
              </a:srgbClr>
            </a:gs>
            <a:gs pos="0">
              <a:srgbClr val="50BEBE">
                <a:alpha val="85000"/>
              </a:srgbClr>
            </a:gs>
            <a:gs pos="100000">
              <a:srgbClr val="0099CB">
                <a:alpha val="85000"/>
              </a:srgbClr>
            </a:gs>
          </a:gsLst>
          <a:lin ang="0" scaled="0"/>
        </a:gradFill>
        <a:effectLst/>
      </p:bgPr>
    </p:bg>
    <p:spTree>
      <p:nvGrpSpPr>
        <p:cNvPr id="1" name=""/>
        <p:cNvGrpSpPr/>
        <p:nvPr/>
      </p:nvGrpSpPr>
      <p:grpSpPr>
        <a:xfrm>
          <a:off x="0" y="0"/>
          <a:ext cx="0" cy="0"/>
          <a:chOff x="0" y="0"/>
          <a:chExt cx="0" cy="0"/>
        </a:xfrm>
      </p:grpSpPr>
      <p:sp>
        <p:nvSpPr>
          <p:cNvPr id="4" name="cdtText Box 101 Id11"/>
          <p:cNvSpPr txBox="1">
            <a:spLocks noChangeArrowheads="1"/>
          </p:cNvSpPr>
          <p:nvPr userDrawn="1">
            <p:custDataLst>
              <p:tags r:id="rId1"/>
            </p:custDataLst>
          </p:nvPr>
        </p:nvSpPr>
        <p:spPr bwMode="auto">
          <a:xfrm>
            <a:off x="6099175" y="0"/>
            <a:ext cx="1588" cy="1588"/>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36000" rIns="0" bIns="0">
            <a:noAutofit/>
          </a:bodyPr>
          <a:lstStyle/>
          <a:p>
            <a:pPr algn="ctr">
              <a:buClrTx/>
              <a:buFontTx/>
              <a:buNone/>
            </a:pPr>
            <a:endParaRPr lang="en-US" sz="1100" b="1" dirty="0">
              <a:solidFill>
                <a:srgbClr val="990000"/>
              </a:solidFill>
            </a:endParaRPr>
          </a:p>
        </p:txBody>
      </p:sp>
      <p:grpSp>
        <p:nvGrpSpPr>
          <p:cNvPr id="31" name="Gruppieren 30"/>
          <p:cNvGrpSpPr/>
          <p:nvPr userDrawn="1"/>
        </p:nvGrpSpPr>
        <p:grpSpPr>
          <a:xfrm>
            <a:off x="-216000" y="-216000"/>
            <a:ext cx="12628800" cy="7290000"/>
            <a:chOff x="-216000" y="-216000"/>
            <a:chExt cx="12628800" cy="7290000"/>
          </a:xfrm>
        </p:grpSpPr>
        <p:cxnSp>
          <p:nvCxnSpPr>
            <p:cNvPr id="32" name="Gerade Verbindung 31"/>
            <p:cNvCxnSpPr/>
            <p:nvPr userDrawn="1"/>
          </p:nvCxnSpPr>
          <p:spPr bwMode="auto">
            <a:xfrm>
              <a:off x="627063"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6" name="Gerade Verbindung 55"/>
            <p:cNvCxnSpPr/>
            <p:nvPr userDrawn="1"/>
          </p:nvCxnSpPr>
          <p:spPr bwMode="auto">
            <a:xfrm>
              <a:off x="6099175"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7" name="Gerade Verbindung 56"/>
            <p:cNvCxnSpPr/>
            <p:nvPr userDrawn="1"/>
          </p:nvCxnSpPr>
          <p:spPr bwMode="auto">
            <a:xfrm>
              <a:off x="62420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8" name="Gerade Verbindung 57"/>
            <p:cNvCxnSpPr/>
            <p:nvPr userDrawn="1"/>
          </p:nvCxnSpPr>
          <p:spPr bwMode="auto">
            <a:xfrm>
              <a:off x="8835479"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9" name="Gerade Verbindung 58"/>
            <p:cNvCxnSpPr/>
            <p:nvPr userDrawn="1"/>
          </p:nvCxnSpPr>
          <p:spPr bwMode="auto">
            <a:xfrm>
              <a:off x="117157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0" name="Gerade Verbindung 59"/>
            <p:cNvCxnSpPr/>
            <p:nvPr userDrawn="1"/>
          </p:nvCxnSpPr>
          <p:spPr bwMode="auto">
            <a:xfrm rot="5400000">
              <a:off x="123228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1" name="Gerade Verbindung 60"/>
            <p:cNvCxnSpPr/>
            <p:nvPr userDrawn="1"/>
          </p:nvCxnSpPr>
          <p:spPr bwMode="auto">
            <a:xfrm rot="5400000">
              <a:off x="12322800" y="94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2" name="Gerade Verbindung 61"/>
            <p:cNvCxnSpPr/>
            <p:nvPr userDrawn="1"/>
          </p:nvCxnSpPr>
          <p:spPr bwMode="auto">
            <a:xfrm rot="5400000">
              <a:off x="12322800" y="14652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3" name="Gerade Verbindung 62"/>
            <p:cNvCxnSpPr/>
            <p:nvPr userDrawn="1"/>
          </p:nvCxnSpPr>
          <p:spPr bwMode="auto">
            <a:xfrm rot="5400000">
              <a:off x="12322800" y="36972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4" name="Gerade Verbindung 63"/>
            <p:cNvCxnSpPr/>
            <p:nvPr userDrawn="1"/>
          </p:nvCxnSpPr>
          <p:spPr bwMode="auto">
            <a:xfrm rot="5400000">
              <a:off x="12322800" y="38376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5" name="Gerade Verbindung 64"/>
            <p:cNvCxnSpPr/>
            <p:nvPr userDrawn="1"/>
          </p:nvCxnSpPr>
          <p:spPr bwMode="auto">
            <a:xfrm rot="5400000">
              <a:off x="12322800" y="607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6" name="Gerade Verbindung 65"/>
            <p:cNvCxnSpPr/>
            <p:nvPr userDrawn="1"/>
          </p:nvCxnSpPr>
          <p:spPr bwMode="auto">
            <a:xfrm>
              <a:off x="627063"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7" name="Gerade Verbindung 66"/>
            <p:cNvCxnSpPr/>
            <p:nvPr userDrawn="1"/>
          </p:nvCxnSpPr>
          <p:spPr bwMode="auto">
            <a:xfrm>
              <a:off x="6099175"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8" name="Gerade Verbindung 67"/>
            <p:cNvCxnSpPr/>
            <p:nvPr userDrawn="1"/>
          </p:nvCxnSpPr>
          <p:spPr bwMode="auto">
            <a:xfrm>
              <a:off x="62420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9" name="Gerade Verbindung 68"/>
            <p:cNvCxnSpPr/>
            <p:nvPr userDrawn="1"/>
          </p:nvCxnSpPr>
          <p:spPr bwMode="auto">
            <a:xfrm>
              <a:off x="8835479"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0" name="Gerade Verbindung 69"/>
            <p:cNvCxnSpPr/>
            <p:nvPr userDrawn="1"/>
          </p:nvCxnSpPr>
          <p:spPr bwMode="auto">
            <a:xfrm>
              <a:off x="117157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1" name="Gerade Verbindung 70"/>
            <p:cNvCxnSpPr/>
            <p:nvPr userDrawn="1"/>
          </p:nvCxnSpPr>
          <p:spPr bwMode="auto">
            <a:xfrm rot="5400000">
              <a:off x="-1260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2" name="Gerade Verbindung 71"/>
            <p:cNvCxnSpPr/>
            <p:nvPr userDrawn="1"/>
          </p:nvCxnSpPr>
          <p:spPr bwMode="auto">
            <a:xfrm rot="5400000">
              <a:off x="-126000" y="94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3" name="Gerade Verbindung 72"/>
            <p:cNvCxnSpPr/>
            <p:nvPr userDrawn="1"/>
          </p:nvCxnSpPr>
          <p:spPr bwMode="auto">
            <a:xfrm rot="5400000">
              <a:off x="-126000" y="14652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4" name="Gerade Verbindung 73"/>
            <p:cNvCxnSpPr/>
            <p:nvPr userDrawn="1"/>
          </p:nvCxnSpPr>
          <p:spPr bwMode="auto">
            <a:xfrm rot="5400000">
              <a:off x="-126000" y="36972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5" name="Gerade Verbindung 74"/>
            <p:cNvCxnSpPr/>
            <p:nvPr userDrawn="1"/>
          </p:nvCxnSpPr>
          <p:spPr bwMode="auto">
            <a:xfrm rot="5400000">
              <a:off x="-126000" y="38376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6" name="Gerade Verbindung 75"/>
            <p:cNvCxnSpPr/>
            <p:nvPr userDrawn="1"/>
          </p:nvCxnSpPr>
          <p:spPr bwMode="auto">
            <a:xfrm rot="5400000">
              <a:off x="-126000" y="607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sp>
        <p:nvSpPr>
          <p:cNvPr id="30" name="cdtRectangle 115 Id57350"/>
          <p:cNvSpPr>
            <a:spLocks noGrp="1" noChangeArrowheads="1"/>
          </p:cNvSpPr>
          <p:nvPr>
            <p:ph type="ctrTitle"/>
            <p:custDataLst>
              <p:tags r:id="rId2"/>
            </p:custDataLst>
          </p:nvPr>
        </p:nvSpPr>
        <p:spPr bwMode="ltGray">
          <a:xfrm>
            <a:off x="627063" y="3891600"/>
            <a:ext cx="6480000" cy="2340314"/>
          </a:xfrm>
          <a:noFill/>
        </p:spPr>
        <p:txBody>
          <a:bodyPr wrap="square" lIns="216000" tIns="90000" rIns="216000" bIns="216000" anchor="b" anchorCtr="0">
            <a:spAutoFit/>
          </a:bodyPr>
          <a:lstStyle>
            <a:lvl1pPr>
              <a:defRPr sz="4400" smtClean="0">
                <a:solidFill>
                  <a:srgbClr val="FFFFFF"/>
                </a:solidFill>
                <a:latin typeface="Arial" pitchFamily="34" charset="0"/>
              </a:defRPr>
            </a:lvl1pPr>
          </a:lstStyle>
          <a:p>
            <a:r>
              <a:rPr lang="en-US" dirty="0" err="1"/>
              <a:t>Titelmasterformat</a:t>
            </a:r>
            <a:r>
              <a:rPr lang="en-US" dirty="0"/>
              <a:t> </a:t>
            </a:r>
            <a:r>
              <a:rPr lang="en-US" dirty="0" err="1"/>
              <a:t>durch</a:t>
            </a:r>
            <a:r>
              <a:rPr lang="en-US" dirty="0"/>
              <a:t> </a:t>
            </a:r>
            <a:r>
              <a:rPr lang="en-US" dirty="0" err="1"/>
              <a:t>Klicken</a:t>
            </a:r>
            <a:r>
              <a:rPr lang="en-US" dirty="0"/>
              <a:t> </a:t>
            </a:r>
            <a:r>
              <a:rPr lang="en-US" dirty="0" err="1"/>
              <a:t>bearbeiten</a:t>
            </a:r>
            <a:endParaRPr lang="en-US" dirty="0"/>
          </a:p>
        </p:txBody>
      </p:sp>
      <p:grpSp>
        <p:nvGrpSpPr>
          <p:cNvPr id="28" name="Group 33"/>
          <p:cNvGrpSpPr>
            <a:grpSpLocks noChangeAspect="1"/>
          </p:cNvGrpSpPr>
          <p:nvPr userDrawn="1"/>
        </p:nvGrpSpPr>
        <p:grpSpPr bwMode="auto">
          <a:xfrm>
            <a:off x="9555163" y="323850"/>
            <a:ext cx="2159000" cy="914400"/>
            <a:chOff x="6019" y="204"/>
            <a:chExt cx="1360" cy="576"/>
          </a:xfrm>
        </p:grpSpPr>
        <p:sp>
          <p:nvSpPr>
            <p:cNvPr id="33" name="AutoShape 32"/>
            <p:cNvSpPr>
              <a:spLocks noChangeAspect="1" noChangeArrowheads="1" noTextEdit="1"/>
            </p:cNvSpPr>
            <p:nvPr userDrawn="1"/>
          </p:nvSpPr>
          <p:spPr bwMode="auto">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4" name="Rectangle 34"/>
            <p:cNvSpPr>
              <a:spLocks noChangeArrowheads="1"/>
            </p:cNvSpPr>
            <p:nvPr userDrawn="1"/>
          </p:nvSpPr>
          <p:spPr bwMode="auto">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5" name="Freeform 35"/>
            <p:cNvSpPr>
              <a:spLocks/>
            </p:cNvSpPr>
            <p:nvPr userDrawn="1"/>
          </p:nvSpPr>
          <p:spPr bwMode="auto">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6" name="Freeform 36"/>
            <p:cNvSpPr>
              <a:spLocks/>
            </p:cNvSpPr>
            <p:nvPr userDrawn="1"/>
          </p:nvSpPr>
          <p:spPr bwMode="auto">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7" name="Freeform 37"/>
            <p:cNvSpPr>
              <a:spLocks/>
            </p:cNvSpPr>
            <p:nvPr userDrawn="1"/>
          </p:nvSpPr>
          <p:spPr bwMode="auto">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8" name="Freeform 38"/>
            <p:cNvSpPr>
              <a:spLocks/>
            </p:cNvSpPr>
            <p:nvPr userDrawn="1"/>
          </p:nvSpPr>
          <p:spPr bwMode="auto">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9" name="Freeform 39"/>
            <p:cNvSpPr>
              <a:spLocks/>
            </p:cNvSpPr>
            <p:nvPr userDrawn="1"/>
          </p:nvSpPr>
          <p:spPr bwMode="auto">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0" name="Freeform 40"/>
            <p:cNvSpPr>
              <a:spLocks/>
            </p:cNvSpPr>
            <p:nvPr userDrawn="1"/>
          </p:nvSpPr>
          <p:spPr bwMode="auto">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1" name="Freeform 41"/>
            <p:cNvSpPr>
              <a:spLocks/>
            </p:cNvSpPr>
            <p:nvPr userDrawn="1"/>
          </p:nvSpPr>
          <p:spPr bwMode="auto">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2" name="Freeform 42"/>
            <p:cNvSpPr>
              <a:spLocks/>
            </p:cNvSpPr>
            <p:nvPr userDrawn="1"/>
          </p:nvSpPr>
          <p:spPr bwMode="auto">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3" name="Freeform 43"/>
            <p:cNvSpPr>
              <a:spLocks/>
            </p:cNvSpPr>
            <p:nvPr userDrawn="1"/>
          </p:nvSpPr>
          <p:spPr bwMode="auto">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4" name="Freeform 44"/>
            <p:cNvSpPr>
              <a:spLocks/>
            </p:cNvSpPr>
            <p:nvPr userDrawn="1"/>
          </p:nvSpPr>
          <p:spPr bwMode="auto">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5" name="Freeform 45"/>
            <p:cNvSpPr>
              <a:spLocks/>
            </p:cNvSpPr>
            <p:nvPr userDrawn="1"/>
          </p:nvSpPr>
          <p:spPr bwMode="auto">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6" name="Freeform 46"/>
            <p:cNvSpPr>
              <a:spLocks/>
            </p:cNvSpPr>
            <p:nvPr userDrawn="1"/>
          </p:nvSpPr>
          <p:spPr bwMode="auto">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7" name="Freeform 47"/>
            <p:cNvSpPr>
              <a:spLocks/>
            </p:cNvSpPr>
            <p:nvPr userDrawn="1"/>
          </p:nvSpPr>
          <p:spPr bwMode="auto">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8" name="Freeform 48"/>
            <p:cNvSpPr>
              <a:spLocks/>
            </p:cNvSpPr>
            <p:nvPr userDrawn="1"/>
          </p:nvSpPr>
          <p:spPr bwMode="auto">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9" name="Freeform 49"/>
            <p:cNvSpPr>
              <a:spLocks/>
            </p:cNvSpPr>
            <p:nvPr userDrawn="1"/>
          </p:nvSpPr>
          <p:spPr bwMode="auto">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0" name="Freeform 50"/>
            <p:cNvSpPr>
              <a:spLocks/>
            </p:cNvSpPr>
            <p:nvPr userDrawn="1"/>
          </p:nvSpPr>
          <p:spPr bwMode="auto">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1" name="Freeform 51"/>
            <p:cNvSpPr>
              <a:spLocks/>
            </p:cNvSpPr>
            <p:nvPr userDrawn="1"/>
          </p:nvSpPr>
          <p:spPr bwMode="auto">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2" name="Freeform 52"/>
            <p:cNvSpPr>
              <a:spLocks/>
            </p:cNvSpPr>
            <p:nvPr userDrawn="1"/>
          </p:nvSpPr>
          <p:spPr bwMode="auto">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3" name="Freeform 53"/>
            <p:cNvSpPr>
              <a:spLocks/>
            </p:cNvSpPr>
            <p:nvPr userDrawn="1"/>
          </p:nvSpPr>
          <p:spPr bwMode="auto">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4" name="Freeform 54"/>
            <p:cNvSpPr>
              <a:spLocks/>
            </p:cNvSpPr>
            <p:nvPr userDrawn="1"/>
          </p:nvSpPr>
          <p:spPr bwMode="auto">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5" name="Freeform 55"/>
            <p:cNvSpPr>
              <a:spLocks/>
            </p:cNvSpPr>
            <p:nvPr userDrawn="1"/>
          </p:nvSpPr>
          <p:spPr bwMode="auto">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7" name="Freeform 56"/>
            <p:cNvSpPr>
              <a:spLocks/>
            </p:cNvSpPr>
            <p:nvPr userDrawn="1"/>
          </p:nvSpPr>
          <p:spPr bwMode="auto">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8" name="Freeform 57"/>
            <p:cNvSpPr>
              <a:spLocks/>
            </p:cNvSpPr>
            <p:nvPr userDrawn="1"/>
          </p:nvSpPr>
          <p:spPr bwMode="auto">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9" name="Freeform 58"/>
            <p:cNvSpPr>
              <a:spLocks/>
            </p:cNvSpPr>
            <p:nvPr userDrawn="1"/>
          </p:nvSpPr>
          <p:spPr bwMode="auto">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0" name="Freeform 59"/>
            <p:cNvSpPr>
              <a:spLocks/>
            </p:cNvSpPr>
            <p:nvPr userDrawn="1"/>
          </p:nvSpPr>
          <p:spPr bwMode="auto">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Tree>
    <p:extLst>
      <p:ext uri="{BB962C8B-B14F-4D97-AF65-F5344CB8AC3E}">
        <p14:creationId xmlns:p14="http://schemas.microsoft.com/office/powerpoint/2010/main" val="1398330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hapter title Blue light">
    <p:bg>
      <p:bgPr>
        <a:solidFill>
          <a:srgbClr val="50BED7"/>
        </a:solidFill>
        <a:effectLst/>
      </p:bgPr>
    </p:bg>
    <p:spTree>
      <p:nvGrpSpPr>
        <p:cNvPr id="1" name=""/>
        <p:cNvGrpSpPr/>
        <p:nvPr/>
      </p:nvGrpSpPr>
      <p:grpSpPr>
        <a:xfrm>
          <a:off x="0" y="0"/>
          <a:ext cx="0" cy="0"/>
          <a:chOff x="0" y="0"/>
          <a:chExt cx="0" cy="0"/>
        </a:xfrm>
      </p:grpSpPr>
      <p:sp>
        <p:nvSpPr>
          <p:cNvPr id="4" name="cdtText Box 101 Id11"/>
          <p:cNvSpPr txBox="1">
            <a:spLocks noChangeArrowheads="1"/>
          </p:cNvSpPr>
          <p:nvPr userDrawn="1">
            <p:custDataLst>
              <p:tags r:id="rId1"/>
            </p:custDataLst>
          </p:nvPr>
        </p:nvSpPr>
        <p:spPr bwMode="auto">
          <a:xfrm>
            <a:off x="6099175" y="0"/>
            <a:ext cx="1588" cy="1588"/>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36000" rIns="0" bIns="0">
            <a:noAutofit/>
          </a:bodyPr>
          <a:lstStyle/>
          <a:p>
            <a:pPr algn="ctr">
              <a:buClrTx/>
              <a:buFontTx/>
              <a:buNone/>
            </a:pPr>
            <a:endParaRPr lang="en-US" sz="1100" b="1" dirty="0">
              <a:solidFill>
                <a:srgbClr val="990000"/>
              </a:solidFill>
            </a:endParaRPr>
          </a:p>
        </p:txBody>
      </p:sp>
      <p:grpSp>
        <p:nvGrpSpPr>
          <p:cNvPr id="31" name="Gruppieren 30"/>
          <p:cNvGrpSpPr/>
          <p:nvPr userDrawn="1"/>
        </p:nvGrpSpPr>
        <p:grpSpPr>
          <a:xfrm>
            <a:off x="-216000" y="-216000"/>
            <a:ext cx="12628800" cy="7290000"/>
            <a:chOff x="-216000" y="-216000"/>
            <a:chExt cx="12628800" cy="7290000"/>
          </a:xfrm>
        </p:grpSpPr>
        <p:cxnSp>
          <p:nvCxnSpPr>
            <p:cNvPr id="32" name="Gerade Verbindung 31"/>
            <p:cNvCxnSpPr/>
            <p:nvPr userDrawn="1"/>
          </p:nvCxnSpPr>
          <p:spPr bwMode="auto">
            <a:xfrm>
              <a:off x="627063"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6" name="Gerade Verbindung 55"/>
            <p:cNvCxnSpPr/>
            <p:nvPr userDrawn="1"/>
          </p:nvCxnSpPr>
          <p:spPr bwMode="auto">
            <a:xfrm>
              <a:off x="6099175"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7" name="Gerade Verbindung 56"/>
            <p:cNvCxnSpPr/>
            <p:nvPr userDrawn="1"/>
          </p:nvCxnSpPr>
          <p:spPr bwMode="auto">
            <a:xfrm>
              <a:off x="62420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8" name="Gerade Verbindung 57"/>
            <p:cNvCxnSpPr/>
            <p:nvPr userDrawn="1"/>
          </p:nvCxnSpPr>
          <p:spPr bwMode="auto">
            <a:xfrm>
              <a:off x="8835479"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9" name="Gerade Verbindung 58"/>
            <p:cNvCxnSpPr/>
            <p:nvPr userDrawn="1"/>
          </p:nvCxnSpPr>
          <p:spPr bwMode="auto">
            <a:xfrm>
              <a:off x="117157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0" name="Gerade Verbindung 59"/>
            <p:cNvCxnSpPr/>
            <p:nvPr userDrawn="1"/>
          </p:nvCxnSpPr>
          <p:spPr bwMode="auto">
            <a:xfrm rot="5400000">
              <a:off x="123228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1" name="Gerade Verbindung 60"/>
            <p:cNvCxnSpPr/>
            <p:nvPr userDrawn="1"/>
          </p:nvCxnSpPr>
          <p:spPr bwMode="auto">
            <a:xfrm rot="5400000">
              <a:off x="12322800" y="94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2" name="Gerade Verbindung 61"/>
            <p:cNvCxnSpPr/>
            <p:nvPr userDrawn="1"/>
          </p:nvCxnSpPr>
          <p:spPr bwMode="auto">
            <a:xfrm rot="5400000">
              <a:off x="12322800" y="14652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3" name="Gerade Verbindung 62"/>
            <p:cNvCxnSpPr/>
            <p:nvPr userDrawn="1"/>
          </p:nvCxnSpPr>
          <p:spPr bwMode="auto">
            <a:xfrm rot="5400000">
              <a:off x="12322800" y="36972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4" name="Gerade Verbindung 63"/>
            <p:cNvCxnSpPr/>
            <p:nvPr userDrawn="1"/>
          </p:nvCxnSpPr>
          <p:spPr bwMode="auto">
            <a:xfrm rot="5400000">
              <a:off x="12322800" y="38376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5" name="Gerade Verbindung 64"/>
            <p:cNvCxnSpPr/>
            <p:nvPr userDrawn="1"/>
          </p:nvCxnSpPr>
          <p:spPr bwMode="auto">
            <a:xfrm rot="5400000">
              <a:off x="12322800" y="607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6" name="Gerade Verbindung 65"/>
            <p:cNvCxnSpPr/>
            <p:nvPr userDrawn="1"/>
          </p:nvCxnSpPr>
          <p:spPr bwMode="auto">
            <a:xfrm>
              <a:off x="627063"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7" name="Gerade Verbindung 66"/>
            <p:cNvCxnSpPr/>
            <p:nvPr userDrawn="1"/>
          </p:nvCxnSpPr>
          <p:spPr bwMode="auto">
            <a:xfrm>
              <a:off x="6099175"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8" name="Gerade Verbindung 67"/>
            <p:cNvCxnSpPr/>
            <p:nvPr userDrawn="1"/>
          </p:nvCxnSpPr>
          <p:spPr bwMode="auto">
            <a:xfrm>
              <a:off x="62420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9" name="Gerade Verbindung 68"/>
            <p:cNvCxnSpPr/>
            <p:nvPr userDrawn="1"/>
          </p:nvCxnSpPr>
          <p:spPr bwMode="auto">
            <a:xfrm>
              <a:off x="8835479"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0" name="Gerade Verbindung 69"/>
            <p:cNvCxnSpPr/>
            <p:nvPr userDrawn="1"/>
          </p:nvCxnSpPr>
          <p:spPr bwMode="auto">
            <a:xfrm>
              <a:off x="117157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1" name="Gerade Verbindung 70"/>
            <p:cNvCxnSpPr/>
            <p:nvPr userDrawn="1"/>
          </p:nvCxnSpPr>
          <p:spPr bwMode="auto">
            <a:xfrm rot="5400000">
              <a:off x="-1260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2" name="Gerade Verbindung 71"/>
            <p:cNvCxnSpPr/>
            <p:nvPr userDrawn="1"/>
          </p:nvCxnSpPr>
          <p:spPr bwMode="auto">
            <a:xfrm rot="5400000">
              <a:off x="-126000" y="94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3" name="Gerade Verbindung 72"/>
            <p:cNvCxnSpPr/>
            <p:nvPr userDrawn="1"/>
          </p:nvCxnSpPr>
          <p:spPr bwMode="auto">
            <a:xfrm rot="5400000">
              <a:off x="-126000" y="14652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4" name="Gerade Verbindung 73"/>
            <p:cNvCxnSpPr/>
            <p:nvPr userDrawn="1"/>
          </p:nvCxnSpPr>
          <p:spPr bwMode="auto">
            <a:xfrm rot="5400000">
              <a:off x="-126000" y="36972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5" name="Gerade Verbindung 74"/>
            <p:cNvCxnSpPr/>
            <p:nvPr userDrawn="1"/>
          </p:nvCxnSpPr>
          <p:spPr bwMode="auto">
            <a:xfrm rot="5400000">
              <a:off x="-126000" y="38376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6" name="Gerade Verbindung 75"/>
            <p:cNvCxnSpPr/>
            <p:nvPr userDrawn="1"/>
          </p:nvCxnSpPr>
          <p:spPr bwMode="auto">
            <a:xfrm rot="5400000">
              <a:off x="-126000" y="607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sp>
        <p:nvSpPr>
          <p:cNvPr id="34" name="cdtRectangle 115 Id57350"/>
          <p:cNvSpPr>
            <a:spLocks noGrp="1" noChangeArrowheads="1"/>
          </p:cNvSpPr>
          <p:nvPr>
            <p:ph type="ctrTitle"/>
            <p:custDataLst>
              <p:tags r:id="rId2"/>
            </p:custDataLst>
          </p:nvPr>
        </p:nvSpPr>
        <p:spPr bwMode="ltGray">
          <a:xfrm>
            <a:off x="627063" y="3891600"/>
            <a:ext cx="6480000" cy="2340314"/>
          </a:xfrm>
          <a:noFill/>
        </p:spPr>
        <p:txBody>
          <a:bodyPr wrap="square" lIns="216000" tIns="90000" rIns="216000" bIns="216000" anchor="b" anchorCtr="0">
            <a:spAutoFit/>
          </a:bodyPr>
          <a:lstStyle>
            <a:lvl1pPr>
              <a:defRPr sz="4400" smtClean="0">
                <a:solidFill>
                  <a:srgbClr val="FFFFFF"/>
                </a:solidFill>
                <a:latin typeface="Arial" pitchFamily="34" charset="0"/>
              </a:defRPr>
            </a:lvl1pPr>
          </a:lstStyle>
          <a:p>
            <a:r>
              <a:rPr lang="en-US" dirty="0" err="1"/>
              <a:t>Titelmasterformat</a:t>
            </a:r>
            <a:r>
              <a:rPr lang="en-US" dirty="0"/>
              <a:t> </a:t>
            </a:r>
            <a:r>
              <a:rPr lang="en-US" dirty="0" err="1"/>
              <a:t>durch</a:t>
            </a:r>
            <a:r>
              <a:rPr lang="en-US" dirty="0"/>
              <a:t> </a:t>
            </a:r>
            <a:r>
              <a:rPr lang="en-US" dirty="0" err="1"/>
              <a:t>Klicken</a:t>
            </a:r>
            <a:r>
              <a:rPr lang="en-US" dirty="0"/>
              <a:t> </a:t>
            </a:r>
            <a:r>
              <a:rPr lang="en-US" dirty="0" err="1"/>
              <a:t>bearbeiten</a:t>
            </a:r>
            <a:endParaRPr lang="en-US" dirty="0"/>
          </a:p>
        </p:txBody>
      </p:sp>
      <p:grpSp>
        <p:nvGrpSpPr>
          <p:cNvPr id="28" name="Group 33"/>
          <p:cNvGrpSpPr>
            <a:grpSpLocks noChangeAspect="1"/>
          </p:cNvGrpSpPr>
          <p:nvPr userDrawn="1"/>
        </p:nvGrpSpPr>
        <p:grpSpPr bwMode="auto">
          <a:xfrm>
            <a:off x="9555163" y="323850"/>
            <a:ext cx="2159000" cy="914400"/>
            <a:chOff x="6019" y="204"/>
            <a:chExt cx="1360" cy="576"/>
          </a:xfrm>
        </p:grpSpPr>
        <p:sp>
          <p:nvSpPr>
            <p:cNvPr id="30" name="AutoShape 32"/>
            <p:cNvSpPr>
              <a:spLocks noChangeAspect="1" noChangeArrowheads="1" noTextEdit="1"/>
            </p:cNvSpPr>
            <p:nvPr userDrawn="1"/>
          </p:nvSpPr>
          <p:spPr bwMode="auto">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3" name="Rectangle 34"/>
            <p:cNvSpPr>
              <a:spLocks noChangeArrowheads="1"/>
            </p:cNvSpPr>
            <p:nvPr userDrawn="1"/>
          </p:nvSpPr>
          <p:spPr bwMode="auto">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5" name="Freeform 35"/>
            <p:cNvSpPr>
              <a:spLocks/>
            </p:cNvSpPr>
            <p:nvPr userDrawn="1"/>
          </p:nvSpPr>
          <p:spPr bwMode="auto">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6" name="Freeform 36"/>
            <p:cNvSpPr>
              <a:spLocks/>
            </p:cNvSpPr>
            <p:nvPr userDrawn="1"/>
          </p:nvSpPr>
          <p:spPr bwMode="auto">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7" name="Freeform 37"/>
            <p:cNvSpPr>
              <a:spLocks/>
            </p:cNvSpPr>
            <p:nvPr userDrawn="1"/>
          </p:nvSpPr>
          <p:spPr bwMode="auto">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8" name="Freeform 38"/>
            <p:cNvSpPr>
              <a:spLocks/>
            </p:cNvSpPr>
            <p:nvPr userDrawn="1"/>
          </p:nvSpPr>
          <p:spPr bwMode="auto">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9" name="Freeform 39"/>
            <p:cNvSpPr>
              <a:spLocks/>
            </p:cNvSpPr>
            <p:nvPr userDrawn="1"/>
          </p:nvSpPr>
          <p:spPr bwMode="auto">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0" name="Freeform 40"/>
            <p:cNvSpPr>
              <a:spLocks/>
            </p:cNvSpPr>
            <p:nvPr userDrawn="1"/>
          </p:nvSpPr>
          <p:spPr bwMode="auto">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1" name="Freeform 41"/>
            <p:cNvSpPr>
              <a:spLocks/>
            </p:cNvSpPr>
            <p:nvPr userDrawn="1"/>
          </p:nvSpPr>
          <p:spPr bwMode="auto">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2" name="Freeform 42"/>
            <p:cNvSpPr>
              <a:spLocks/>
            </p:cNvSpPr>
            <p:nvPr userDrawn="1"/>
          </p:nvSpPr>
          <p:spPr bwMode="auto">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3" name="Freeform 43"/>
            <p:cNvSpPr>
              <a:spLocks/>
            </p:cNvSpPr>
            <p:nvPr userDrawn="1"/>
          </p:nvSpPr>
          <p:spPr bwMode="auto">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4" name="Freeform 44"/>
            <p:cNvSpPr>
              <a:spLocks/>
            </p:cNvSpPr>
            <p:nvPr userDrawn="1"/>
          </p:nvSpPr>
          <p:spPr bwMode="auto">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5" name="Freeform 45"/>
            <p:cNvSpPr>
              <a:spLocks/>
            </p:cNvSpPr>
            <p:nvPr userDrawn="1"/>
          </p:nvSpPr>
          <p:spPr bwMode="auto">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6" name="Freeform 46"/>
            <p:cNvSpPr>
              <a:spLocks/>
            </p:cNvSpPr>
            <p:nvPr userDrawn="1"/>
          </p:nvSpPr>
          <p:spPr bwMode="auto">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7" name="Freeform 47"/>
            <p:cNvSpPr>
              <a:spLocks/>
            </p:cNvSpPr>
            <p:nvPr userDrawn="1"/>
          </p:nvSpPr>
          <p:spPr bwMode="auto">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8" name="Freeform 48"/>
            <p:cNvSpPr>
              <a:spLocks/>
            </p:cNvSpPr>
            <p:nvPr userDrawn="1"/>
          </p:nvSpPr>
          <p:spPr bwMode="auto">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9" name="Freeform 49"/>
            <p:cNvSpPr>
              <a:spLocks/>
            </p:cNvSpPr>
            <p:nvPr userDrawn="1"/>
          </p:nvSpPr>
          <p:spPr bwMode="auto">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0" name="Freeform 50"/>
            <p:cNvSpPr>
              <a:spLocks/>
            </p:cNvSpPr>
            <p:nvPr userDrawn="1"/>
          </p:nvSpPr>
          <p:spPr bwMode="auto">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1" name="Freeform 51"/>
            <p:cNvSpPr>
              <a:spLocks/>
            </p:cNvSpPr>
            <p:nvPr userDrawn="1"/>
          </p:nvSpPr>
          <p:spPr bwMode="auto">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2" name="Freeform 52"/>
            <p:cNvSpPr>
              <a:spLocks/>
            </p:cNvSpPr>
            <p:nvPr userDrawn="1"/>
          </p:nvSpPr>
          <p:spPr bwMode="auto">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3" name="Freeform 53"/>
            <p:cNvSpPr>
              <a:spLocks/>
            </p:cNvSpPr>
            <p:nvPr userDrawn="1"/>
          </p:nvSpPr>
          <p:spPr bwMode="auto">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4" name="Freeform 54"/>
            <p:cNvSpPr>
              <a:spLocks/>
            </p:cNvSpPr>
            <p:nvPr userDrawn="1"/>
          </p:nvSpPr>
          <p:spPr bwMode="auto">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5" name="Freeform 55"/>
            <p:cNvSpPr>
              <a:spLocks/>
            </p:cNvSpPr>
            <p:nvPr userDrawn="1"/>
          </p:nvSpPr>
          <p:spPr bwMode="auto">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7" name="Freeform 56"/>
            <p:cNvSpPr>
              <a:spLocks/>
            </p:cNvSpPr>
            <p:nvPr userDrawn="1"/>
          </p:nvSpPr>
          <p:spPr bwMode="auto">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8" name="Freeform 57"/>
            <p:cNvSpPr>
              <a:spLocks/>
            </p:cNvSpPr>
            <p:nvPr userDrawn="1"/>
          </p:nvSpPr>
          <p:spPr bwMode="auto">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9" name="Freeform 58"/>
            <p:cNvSpPr>
              <a:spLocks/>
            </p:cNvSpPr>
            <p:nvPr userDrawn="1"/>
          </p:nvSpPr>
          <p:spPr bwMode="auto">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0" name="Freeform 59"/>
            <p:cNvSpPr>
              <a:spLocks/>
            </p:cNvSpPr>
            <p:nvPr userDrawn="1"/>
          </p:nvSpPr>
          <p:spPr bwMode="auto">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Tree>
    <p:extLst>
      <p:ext uri="{BB962C8B-B14F-4D97-AF65-F5344CB8AC3E}">
        <p14:creationId xmlns:p14="http://schemas.microsoft.com/office/powerpoint/2010/main" val="3655481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 Index">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dirty="0"/>
              <a:t>Titelmasterformat durch Klicken bearbeiten</a:t>
            </a:r>
            <a:endParaRPr lang="fr-FR" dirty="0"/>
          </a:p>
        </p:txBody>
      </p:sp>
      <p:sp>
        <p:nvSpPr>
          <p:cNvPr id="4" name="cdtText Placeholder 12 Id13"/>
          <p:cNvSpPr>
            <a:spLocks noGrp="1"/>
          </p:cNvSpPr>
          <p:nvPr>
            <p:ph type="body" sz="quarter" idx="14" hasCustomPrompt="1"/>
            <p:custDataLst>
              <p:tags r:id="rId1"/>
            </p:custDataLst>
          </p:nvPr>
        </p:nvSpPr>
        <p:spPr bwMode="auto">
          <a:xfrm>
            <a:off x="4658996" y="1439999"/>
            <a:ext cx="7539354" cy="4752000"/>
          </a:xfrm>
          <a:solidFill>
            <a:srgbClr val="D7D7CD"/>
          </a:solidFill>
        </p:spPr>
        <p:txBody>
          <a:bodyPr lIns="252000" tIns="144000" rIns="482400" bIns="144000"/>
          <a:lstStyle>
            <a:lvl1pPr marL="0" indent="0">
              <a:lnSpc>
                <a:spcPct val="100000"/>
              </a:lnSpc>
              <a:spcBef>
                <a:spcPts val="500"/>
              </a:spcBef>
              <a:spcAft>
                <a:spcPts val="500"/>
              </a:spcAft>
              <a:buClr>
                <a:schemeClr val="bg2"/>
              </a:buClr>
              <a:buFont typeface="Arial" pitchFamily="34" charset="0"/>
              <a:buNone/>
              <a:tabLst>
                <a:tab pos="5359400" algn="r"/>
              </a:tabLst>
              <a:defRPr>
                <a:solidFill>
                  <a:srgbClr val="000000"/>
                </a:solidFill>
              </a:defRPr>
            </a:lvl1pPr>
            <a:lvl2pPr marL="177800" indent="-176213">
              <a:lnSpc>
                <a:spcPct val="100000"/>
              </a:lnSpc>
              <a:spcBef>
                <a:spcPts val="500"/>
              </a:spcBef>
              <a:spcAft>
                <a:spcPts val="500"/>
              </a:spcAft>
              <a:buFont typeface="Arial" pitchFamily="34" charset="0"/>
              <a:buChar char="•"/>
              <a:tabLst>
                <a:tab pos="5359400" algn="r"/>
              </a:tabLst>
              <a:defRPr b="0">
                <a:solidFill>
                  <a:srgbClr val="000000"/>
                </a:solidFill>
              </a:defRPr>
            </a:lvl2pPr>
            <a:lvl3pPr marL="177800" indent="-177800">
              <a:lnSpc>
                <a:spcPct val="100000"/>
              </a:lnSpc>
              <a:spcBef>
                <a:spcPts val="500"/>
              </a:spcBef>
              <a:spcAft>
                <a:spcPts val="500"/>
              </a:spcAft>
              <a:buFont typeface="Arial" pitchFamily="34" charset="0"/>
              <a:buChar char="•"/>
              <a:tabLst>
                <a:tab pos="5359400" algn="r"/>
              </a:tabLst>
              <a:defRPr b="1">
                <a:solidFill>
                  <a:srgbClr val="000000"/>
                </a:solidFill>
              </a:defRPr>
            </a:lvl3pPr>
            <a:lvl4pPr marL="357188" indent="-177800">
              <a:lnSpc>
                <a:spcPct val="100000"/>
              </a:lnSpc>
              <a:spcBef>
                <a:spcPts val="500"/>
              </a:spcBef>
              <a:spcAft>
                <a:spcPts val="500"/>
              </a:spcAft>
              <a:buFont typeface="Arial" pitchFamily="34" charset="0"/>
              <a:buChar char="•"/>
              <a:tabLst>
                <a:tab pos="5359400" algn="r"/>
              </a:tabLst>
              <a:defRPr b="0">
                <a:solidFill>
                  <a:srgbClr val="000000"/>
                </a:solidFill>
              </a:defRPr>
            </a:lvl4pPr>
            <a:lvl5pPr marL="357188" indent="-177800">
              <a:lnSpc>
                <a:spcPct val="100000"/>
              </a:lnSpc>
              <a:spcBef>
                <a:spcPts val="500"/>
              </a:spcBef>
              <a:spcAft>
                <a:spcPts val="500"/>
              </a:spcAft>
              <a:buFont typeface="Arial" pitchFamily="34" charset="0"/>
              <a:buChar char="•"/>
              <a:tabLst>
                <a:tab pos="5359400" algn="r"/>
              </a:tabLst>
              <a:defRPr b="1" baseline="0">
                <a:solidFill>
                  <a:srgbClr val="000000"/>
                </a:solidFill>
              </a:defRPr>
            </a:lvl5pPr>
            <a:lvl6pPr marL="360363" indent="-180975">
              <a:lnSpc>
                <a:spcPct val="100000"/>
              </a:lnSpc>
              <a:spcBef>
                <a:spcPts val="500"/>
              </a:spcBef>
              <a:spcAft>
                <a:spcPts val="500"/>
              </a:spcAft>
              <a:buFont typeface="Arial" pitchFamily="34" charset="0"/>
              <a:buChar char="•"/>
              <a:tabLst>
                <a:tab pos="5359400" algn="r"/>
              </a:tabLst>
              <a:defRPr b="1"/>
            </a:lvl6pPr>
          </a:lstStyle>
          <a:p>
            <a:pPr lvl="0"/>
            <a:r>
              <a:rPr lang="en-US" dirty="0"/>
              <a:t>Click to edit the </a:t>
            </a:r>
            <a:r>
              <a:rPr lang="en-US" dirty="0" err="1"/>
              <a:t>toc</a:t>
            </a:r>
            <a:r>
              <a:rPr lang="en-US" dirty="0"/>
              <a:t> / contact</a:t>
            </a:r>
          </a:p>
          <a:p>
            <a:pPr lvl="1"/>
            <a:r>
              <a:rPr lang="en-US" dirty="0"/>
              <a:t>chapter</a:t>
            </a:r>
          </a:p>
          <a:p>
            <a:pPr lvl="2"/>
            <a:r>
              <a:rPr lang="en-US" dirty="0"/>
              <a:t>active chapter</a:t>
            </a:r>
          </a:p>
          <a:p>
            <a:pPr lvl="3"/>
            <a:r>
              <a:rPr lang="en-US" dirty="0"/>
              <a:t>subchapter</a:t>
            </a:r>
          </a:p>
          <a:p>
            <a:pPr lvl="4"/>
            <a:r>
              <a:rPr lang="en-US" dirty="0"/>
              <a:t>active subchapter</a:t>
            </a:r>
          </a:p>
        </p:txBody>
      </p:sp>
      <p:sp>
        <p:nvSpPr>
          <p:cNvPr id="8" name="Bildplatzhalter 7"/>
          <p:cNvSpPr>
            <a:spLocks noGrp="1"/>
          </p:cNvSpPr>
          <p:nvPr>
            <p:ph type="pic" sz="quarter" idx="15"/>
          </p:nvPr>
        </p:nvSpPr>
        <p:spPr>
          <a:xfrm>
            <a:off x="0" y="1439999"/>
            <a:ext cx="4514400" cy="4752000"/>
          </a:xfrm>
        </p:spPr>
        <p:txBody>
          <a:bodyPr tIns="1800000"/>
          <a:lstStyle>
            <a:lvl1pPr algn="ctr">
              <a:defRPr/>
            </a:lvl1pPr>
          </a:lstStyle>
          <a:p>
            <a:endParaRPr lang="fr-FR"/>
          </a:p>
        </p:txBody>
      </p:sp>
      <p:grpSp>
        <p:nvGrpSpPr>
          <p:cNvPr id="7" name="Group 33"/>
          <p:cNvGrpSpPr>
            <a:grpSpLocks noChangeAspect="1"/>
          </p:cNvGrpSpPr>
          <p:nvPr userDrawn="1"/>
        </p:nvGrpSpPr>
        <p:grpSpPr bwMode="auto">
          <a:xfrm>
            <a:off x="9555163" y="323850"/>
            <a:ext cx="2159000" cy="914400"/>
            <a:chOff x="6019" y="204"/>
            <a:chExt cx="1360" cy="576"/>
          </a:xfrm>
        </p:grpSpPr>
        <p:sp>
          <p:nvSpPr>
            <p:cNvPr id="9" name="AutoShape 32"/>
            <p:cNvSpPr>
              <a:spLocks noChangeAspect="1" noChangeArrowheads="1" noTextEdit="1"/>
            </p:cNvSpPr>
            <p:nvPr userDrawn="1"/>
          </p:nvSpPr>
          <p:spPr bwMode="auto">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0" name="Rectangle 34"/>
            <p:cNvSpPr>
              <a:spLocks noChangeArrowheads="1"/>
            </p:cNvSpPr>
            <p:nvPr userDrawn="1"/>
          </p:nvSpPr>
          <p:spPr bwMode="auto">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 name="Freeform 35"/>
            <p:cNvSpPr>
              <a:spLocks/>
            </p:cNvSpPr>
            <p:nvPr userDrawn="1"/>
          </p:nvSpPr>
          <p:spPr bwMode="auto">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36"/>
            <p:cNvSpPr>
              <a:spLocks/>
            </p:cNvSpPr>
            <p:nvPr userDrawn="1"/>
          </p:nvSpPr>
          <p:spPr bwMode="auto">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3" name="Freeform 37"/>
            <p:cNvSpPr>
              <a:spLocks/>
            </p:cNvSpPr>
            <p:nvPr userDrawn="1"/>
          </p:nvSpPr>
          <p:spPr bwMode="auto">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4" name="Freeform 38"/>
            <p:cNvSpPr>
              <a:spLocks/>
            </p:cNvSpPr>
            <p:nvPr userDrawn="1"/>
          </p:nvSpPr>
          <p:spPr bwMode="auto">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5" name="Freeform 39"/>
            <p:cNvSpPr>
              <a:spLocks/>
            </p:cNvSpPr>
            <p:nvPr userDrawn="1"/>
          </p:nvSpPr>
          <p:spPr bwMode="auto">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 name="Freeform 40"/>
            <p:cNvSpPr>
              <a:spLocks/>
            </p:cNvSpPr>
            <p:nvPr userDrawn="1"/>
          </p:nvSpPr>
          <p:spPr bwMode="auto">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 name="Freeform 41"/>
            <p:cNvSpPr>
              <a:spLocks/>
            </p:cNvSpPr>
            <p:nvPr userDrawn="1"/>
          </p:nvSpPr>
          <p:spPr bwMode="auto">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 name="Freeform 42"/>
            <p:cNvSpPr>
              <a:spLocks/>
            </p:cNvSpPr>
            <p:nvPr userDrawn="1"/>
          </p:nvSpPr>
          <p:spPr bwMode="auto">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9" name="Freeform 43"/>
            <p:cNvSpPr>
              <a:spLocks/>
            </p:cNvSpPr>
            <p:nvPr userDrawn="1"/>
          </p:nvSpPr>
          <p:spPr bwMode="auto">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Freeform 44"/>
            <p:cNvSpPr>
              <a:spLocks/>
            </p:cNvSpPr>
            <p:nvPr userDrawn="1"/>
          </p:nvSpPr>
          <p:spPr bwMode="auto">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1" name="Freeform 45"/>
            <p:cNvSpPr>
              <a:spLocks/>
            </p:cNvSpPr>
            <p:nvPr userDrawn="1"/>
          </p:nvSpPr>
          <p:spPr bwMode="auto">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2" name="Freeform 46"/>
            <p:cNvSpPr>
              <a:spLocks/>
            </p:cNvSpPr>
            <p:nvPr userDrawn="1"/>
          </p:nvSpPr>
          <p:spPr bwMode="auto">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3" name="Freeform 47"/>
            <p:cNvSpPr>
              <a:spLocks/>
            </p:cNvSpPr>
            <p:nvPr userDrawn="1"/>
          </p:nvSpPr>
          <p:spPr bwMode="auto">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4" name="Freeform 48"/>
            <p:cNvSpPr>
              <a:spLocks/>
            </p:cNvSpPr>
            <p:nvPr userDrawn="1"/>
          </p:nvSpPr>
          <p:spPr bwMode="auto">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5" name="Freeform 49"/>
            <p:cNvSpPr>
              <a:spLocks/>
            </p:cNvSpPr>
            <p:nvPr userDrawn="1"/>
          </p:nvSpPr>
          <p:spPr bwMode="auto">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6" name="Freeform 50"/>
            <p:cNvSpPr>
              <a:spLocks/>
            </p:cNvSpPr>
            <p:nvPr userDrawn="1"/>
          </p:nvSpPr>
          <p:spPr bwMode="auto">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7" name="Freeform 51"/>
            <p:cNvSpPr>
              <a:spLocks/>
            </p:cNvSpPr>
            <p:nvPr userDrawn="1"/>
          </p:nvSpPr>
          <p:spPr bwMode="auto">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8" name="Freeform 52"/>
            <p:cNvSpPr>
              <a:spLocks/>
            </p:cNvSpPr>
            <p:nvPr userDrawn="1"/>
          </p:nvSpPr>
          <p:spPr bwMode="auto">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9" name="Freeform 53"/>
            <p:cNvSpPr>
              <a:spLocks/>
            </p:cNvSpPr>
            <p:nvPr userDrawn="1"/>
          </p:nvSpPr>
          <p:spPr bwMode="auto">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0" name="Freeform 54"/>
            <p:cNvSpPr>
              <a:spLocks/>
            </p:cNvSpPr>
            <p:nvPr userDrawn="1"/>
          </p:nvSpPr>
          <p:spPr bwMode="auto">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1" name="Freeform 55"/>
            <p:cNvSpPr>
              <a:spLocks/>
            </p:cNvSpPr>
            <p:nvPr userDrawn="1"/>
          </p:nvSpPr>
          <p:spPr bwMode="auto">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 name="Freeform 56"/>
            <p:cNvSpPr>
              <a:spLocks/>
            </p:cNvSpPr>
            <p:nvPr userDrawn="1"/>
          </p:nvSpPr>
          <p:spPr bwMode="auto">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3" name="Freeform 57"/>
            <p:cNvSpPr>
              <a:spLocks/>
            </p:cNvSpPr>
            <p:nvPr userDrawn="1"/>
          </p:nvSpPr>
          <p:spPr bwMode="auto">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4" name="Freeform 58"/>
            <p:cNvSpPr>
              <a:spLocks/>
            </p:cNvSpPr>
            <p:nvPr userDrawn="1"/>
          </p:nvSpPr>
          <p:spPr bwMode="auto">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5" name="Freeform 59"/>
            <p:cNvSpPr>
              <a:spLocks/>
            </p:cNvSpPr>
            <p:nvPr userDrawn="1"/>
          </p:nvSpPr>
          <p:spPr bwMode="auto">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Tree>
    <p:extLst>
      <p:ext uri="{BB962C8B-B14F-4D97-AF65-F5344CB8AC3E}">
        <p14:creationId xmlns:p14="http://schemas.microsoft.com/office/powerpoint/2010/main" val="150215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ext + Index" preserve="1" userDrawn="1">
  <p:cSld name="Text + Index">
    <p:spTree>
      <p:nvGrpSpPr>
        <p:cNvPr id="1" name=""/>
        <p:cNvGrpSpPr/>
        <p:nvPr/>
      </p:nvGrpSpPr>
      <p:grpSpPr>
        <a:xfrm>
          <a:off x="0" y="0"/>
          <a:ext cx="0" cy="0"/>
          <a:chOff x="0" y="0"/>
          <a:chExt cx="0" cy="0"/>
        </a:xfrm>
      </p:grpSpPr>
      <p:sp>
        <p:nvSpPr>
          <p:cNvPr id="2" name="cdtTitle 1 Id2"/>
          <p:cNvSpPr>
            <a:spLocks noGrp="1"/>
          </p:cNvSpPr>
          <p:nvPr>
            <p:ph type="title"/>
            <p:custDataLst>
              <p:tags r:id="rId2"/>
            </p:custDataLst>
          </p:nvPr>
        </p:nvSpPr>
        <p:spPr>
          <a:xfrm>
            <a:off x="0" y="-1"/>
            <a:ext cx="12198350" cy="1440000"/>
          </a:xfrm>
        </p:spPr>
        <p:txBody>
          <a:bodyPr/>
          <a:lstStyle>
            <a:lvl1pPr>
              <a:defRPr/>
            </a:lvl1pPr>
          </a:lstStyle>
          <a:p>
            <a:r>
              <a:rPr lang="de-DE" dirty="0"/>
              <a:t>Titelmasterformat durch Klicken bearbeiten</a:t>
            </a:r>
            <a:endParaRPr lang="en-US" dirty="0"/>
          </a:p>
        </p:txBody>
      </p:sp>
      <p:sp>
        <p:nvSpPr>
          <p:cNvPr id="13" name="cdtText Placeholder 12 Id13"/>
          <p:cNvSpPr>
            <a:spLocks noGrp="1"/>
          </p:cNvSpPr>
          <p:nvPr>
            <p:ph type="body" sz="quarter" idx="13"/>
            <p:custDataLst>
              <p:tags r:id="rId3"/>
            </p:custDataLst>
          </p:nvPr>
        </p:nvSpPr>
        <p:spPr>
          <a:xfrm>
            <a:off x="627063" y="1440000"/>
            <a:ext cx="3887914" cy="4752000"/>
          </a:xfrm>
        </p:spPr>
        <p:txBody>
          <a:bodyPr/>
          <a:lstStyle/>
          <a:p>
            <a:pPr lvl="0"/>
            <a:r>
              <a:rPr lang="en-US" dirty="0" err="1"/>
              <a:t>Textmasterformat</a:t>
            </a:r>
            <a:r>
              <a:rPr lang="en-US" dirty="0"/>
              <a:t> </a:t>
            </a:r>
            <a:r>
              <a:rPr lang="en-US" dirty="0" err="1"/>
              <a:t>bearbeiten</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dtTextplatzhalter 12 Id5"/>
          <p:cNvSpPr>
            <a:spLocks noGrp="1"/>
          </p:cNvSpPr>
          <p:nvPr>
            <p:ph type="body" sz="quarter" idx="14" hasCustomPrompt="1"/>
            <p:custDataLst>
              <p:tags r:id="rId4"/>
            </p:custDataLst>
          </p:nvPr>
        </p:nvSpPr>
        <p:spPr bwMode="auto">
          <a:xfrm>
            <a:off x="4658995" y="1440000"/>
            <a:ext cx="7539355" cy="4752000"/>
          </a:xfrm>
          <a:solidFill>
            <a:srgbClr val="D7D7CD"/>
          </a:solidFill>
        </p:spPr>
        <p:txBody>
          <a:bodyPr lIns="252000" tIns="144000" rIns="482400" bIns="144000"/>
          <a:lstStyle>
            <a:lvl1pPr marL="0" indent="0">
              <a:lnSpc>
                <a:spcPct val="100000"/>
              </a:lnSpc>
              <a:spcBef>
                <a:spcPts val="500"/>
              </a:spcBef>
              <a:spcAft>
                <a:spcPts val="500"/>
              </a:spcAft>
              <a:buClr>
                <a:schemeClr val="bg2"/>
              </a:buClr>
              <a:buFont typeface="Arial" pitchFamily="34" charset="0"/>
              <a:buNone/>
              <a:tabLst>
                <a:tab pos="5359400" algn="r"/>
              </a:tabLst>
              <a:defRPr>
                <a:solidFill>
                  <a:srgbClr val="000000"/>
                </a:solidFill>
              </a:defRPr>
            </a:lvl1pPr>
            <a:lvl2pPr marL="177800" indent="-176213">
              <a:lnSpc>
                <a:spcPct val="100000"/>
              </a:lnSpc>
              <a:spcBef>
                <a:spcPts val="500"/>
              </a:spcBef>
              <a:spcAft>
                <a:spcPts val="500"/>
              </a:spcAft>
              <a:buFont typeface="Arial" pitchFamily="34" charset="0"/>
              <a:buChar char="•"/>
              <a:tabLst>
                <a:tab pos="5359400" algn="r"/>
              </a:tabLst>
              <a:defRPr b="0">
                <a:solidFill>
                  <a:srgbClr val="000000"/>
                </a:solidFill>
              </a:defRPr>
            </a:lvl2pPr>
            <a:lvl3pPr marL="177800" indent="-177800">
              <a:lnSpc>
                <a:spcPct val="100000"/>
              </a:lnSpc>
              <a:spcBef>
                <a:spcPts val="500"/>
              </a:spcBef>
              <a:spcAft>
                <a:spcPts val="500"/>
              </a:spcAft>
              <a:buFont typeface="Arial" pitchFamily="34" charset="0"/>
              <a:buChar char="•"/>
              <a:tabLst>
                <a:tab pos="5359400" algn="r"/>
              </a:tabLst>
              <a:defRPr b="1">
                <a:solidFill>
                  <a:srgbClr val="000000"/>
                </a:solidFill>
              </a:defRPr>
            </a:lvl3pPr>
            <a:lvl4pPr marL="357188" indent="-177800">
              <a:lnSpc>
                <a:spcPct val="100000"/>
              </a:lnSpc>
              <a:spcBef>
                <a:spcPts val="500"/>
              </a:spcBef>
              <a:spcAft>
                <a:spcPts val="500"/>
              </a:spcAft>
              <a:buFont typeface="Arial" pitchFamily="34" charset="0"/>
              <a:buChar char="•"/>
              <a:tabLst>
                <a:tab pos="5359400" algn="r"/>
              </a:tabLst>
              <a:defRPr b="0">
                <a:solidFill>
                  <a:srgbClr val="000000"/>
                </a:solidFill>
              </a:defRPr>
            </a:lvl4pPr>
            <a:lvl5pPr marL="357188" indent="-177800">
              <a:lnSpc>
                <a:spcPct val="100000"/>
              </a:lnSpc>
              <a:spcBef>
                <a:spcPts val="500"/>
              </a:spcBef>
              <a:spcAft>
                <a:spcPts val="500"/>
              </a:spcAft>
              <a:buFont typeface="Arial" pitchFamily="34" charset="0"/>
              <a:buChar char="•"/>
              <a:tabLst>
                <a:tab pos="5359400" algn="r"/>
              </a:tabLst>
              <a:defRPr b="1" baseline="0">
                <a:solidFill>
                  <a:srgbClr val="000000"/>
                </a:solidFill>
              </a:defRPr>
            </a:lvl5pPr>
            <a:lvl6pPr marL="360363" indent="-180975">
              <a:lnSpc>
                <a:spcPct val="100000"/>
              </a:lnSpc>
              <a:spcBef>
                <a:spcPts val="500"/>
              </a:spcBef>
              <a:spcAft>
                <a:spcPts val="500"/>
              </a:spcAft>
              <a:buFont typeface="Arial" pitchFamily="34" charset="0"/>
              <a:buChar char="•"/>
              <a:tabLst>
                <a:tab pos="5359400" algn="r"/>
              </a:tabLst>
              <a:defRPr b="1"/>
            </a:lvl6pPr>
          </a:lstStyle>
          <a:p>
            <a:pPr lvl="0"/>
            <a:r>
              <a:rPr lang="en-US" dirty="0"/>
              <a:t>Click to edit the </a:t>
            </a:r>
            <a:r>
              <a:rPr lang="en-US" dirty="0" err="1"/>
              <a:t>toc</a:t>
            </a:r>
            <a:r>
              <a:rPr lang="en-US" dirty="0"/>
              <a:t> / contact</a:t>
            </a:r>
          </a:p>
          <a:p>
            <a:pPr lvl="1"/>
            <a:r>
              <a:rPr lang="en-US" dirty="0"/>
              <a:t>chapter</a:t>
            </a:r>
          </a:p>
          <a:p>
            <a:pPr lvl="2"/>
            <a:r>
              <a:rPr lang="en-US" dirty="0"/>
              <a:t>active chapter</a:t>
            </a:r>
          </a:p>
          <a:p>
            <a:pPr lvl="3"/>
            <a:r>
              <a:rPr lang="en-US" dirty="0"/>
              <a:t>subchapter</a:t>
            </a:r>
          </a:p>
          <a:p>
            <a:pPr lvl="4"/>
            <a:r>
              <a:rPr lang="en-US" dirty="0"/>
              <a:t>active subchapter</a:t>
            </a:r>
          </a:p>
        </p:txBody>
      </p:sp>
      <p:grpSp>
        <p:nvGrpSpPr>
          <p:cNvPr id="6" name="Group 33"/>
          <p:cNvGrpSpPr>
            <a:grpSpLocks noChangeAspect="1"/>
          </p:cNvGrpSpPr>
          <p:nvPr userDrawn="1"/>
        </p:nvGrpSpPr>
        <p:grpSpPr bwMode="auto">
          <a:xfrm>
            <a:off x="9555163" y="323850"/>
            <a:ext cx="2159000" cy="914400"/>
            <a:chOff x="6019" y="204"/>
            <a:chExt cx="1360" cy="576"/>
          </a:xfrm>
        </p:grpSpPr>
        <p:sp>
          <p:nvSpPr>
            <p:cNvPr id="8" name="AutoShape 32"/>
            <p:cNvSpPr>
              <a:spLocks noChangeAspect="1" noChangeArrowheads="1" noTextEdit="1"/>
            </p:cNvSpPr>
            <p:nvPr userDrawn="1"/>
          </p:nvSpPr>
          <p:spPr bwMode="auto">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 name="Rectangle 34"/>
            <p:cNvSpPr>
              <a:spLocks noChangeArrowheads="1"/>
            </p:cNvSpPr>
            <p:nvPr userDrawn="1"/>
          </p:nvSpPr>
          <p:spPr bwMode="auto">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0" name="Freeform 35"/>
            <p:cNvSpPr>
              <a:spLocks/>
            </p:cNvSpPr>
            <p:nvPr userDrawn="1"/>
          </p:nvSpPr>
          <p:spPr bwMode="auto">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 name="Freeform 36"/>
            <p:cNvSpPr>
              <a:spLocks/>
            </p:cNvSpPr>
            <p:nvPr userDrawn="1"/>
          </p:nvSpPr>
          <p:spPr bwMode="auto">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37"/>
            <p:cNvSpPr>
              <a:spLocks/>
            </p:cNvSpPr>
            <p:nvPr userDrawn="1"/>
          </p:nvSpPr>
          <p:spPr bwMode="auto">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4" name="Freeform 38"/>
            <p:cNvSpPr>
              <a:spLocks/>
            </p:cNvSpPr>
            <p:nvPr userDrawn="1"/>
          </p:nvSpPr>
          <p:spPr bwMode="auto">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5" name="Freeform 39"/>
            <p:cNvSpPr>
              <a:spLocks/>
            </p:cNvSpPr>
            <p:nvPr userDrawn="1"/>
          </p:nvSpPr>
          <p:spPr bwMode="auto">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 name="Freeform 40"/>
            <p:cNvSpPr>
              <a:spLocks/>
            </p:cNvSpPr>
            <p:nvPr userDrawn="1"/>
          </p:nvSpPr>
          <p:spPr bwMode="auto">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 name="Freeform 41"/>
            <p:cNvSpPr>
              <a:spLocks/>
            </p:cNvSpPr>
            <p:nvPr userDrawn="1"/>
          </p:nvSpPr>
          <p:spPr bwMode="auto">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 name="Freeform 42"/>
            <p:cNvSpPr>
              <a:spLocks/>
            </p:cNvSpPr>
            <p:nvPr userDrawn="1"/>
          </p:nvSpPr>
          <p:spPr bwMode="auto">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9" name="Freeform 43"/>
            <p:cNvSpPr>
              <a:spLocks/>
            </p:cNvSpPr>
            <p:nvPr userDrawn="1"/>
          </p:nvSpPr>
          <p:spPr bwMode="auto">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Freeform 44"/>
            <p:cNvSpPr>
              <a:spLocks/>
            </p:cNvSpPr>
            <p:nvPr userDrawn="1"/>
          </p:nvSpPr>
          <p:spPr bwMode="auto">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1" name="Freeform 45"/>
            <p:cNvSpPr>
              <a:spLocks/>
            </p:cNvSpPr>
            <p:nvPr userDrawn="1"/>
          </p:nvSpPr>
          <p:spPr bwMode="auto">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2" name="Freeform 46"/>
            <p:cNvSpPr>
              <a:spLocks/>
            </p:cNvSpPr>
            <p:nvPr userDrawn="1"/>
          </p:nvSpPr>
          <p:spPr bwMode="auto">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3" name="Freeform 47"/>
            <p:cNvSpPr>
              <a:spLocks/>
            </p:cNvSpPr>
            <p:nvPr userDrawn="1"/>
          </p:nvSpPr>
          <p:spPr bwMode="auto">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4" name="Freeform 48"/>
            <p:cNvSpPr>
              <a:spLocks/>
            </p:cNvSpPr>
            <p:nvPr userDrawn="1"/>
          </p:nvSpPr>
          <p:spPr bwMode="auto">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5" name="Freeform 49"/>
            <p:cNvSpPr>
              <a:spLocks/>
            </p:cNvSpPr>
            <p:nvPr userDrawn="1"/>
          </p:nvSpPr>
          <p:spPr bwMode="auto">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6" name="Freeform 50"/>
            <p:cNvSpPr>
              <a:spLocks/>
            </p:cNvSpPr>
            <p:nvPr userDrawn="1"/>
          </p:nvSpPr>
          <p:spPr bwMode="auto">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7" name="Freeform 51"/>
            <p:cNvSpPr>
              <a:spLocks/>
            </p:cNvSpPr>
            <p:nvPr userDrawn="1"/>
          </p:nvSpPr>
          <p:spPr bwMode="auto">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8" name="Freeform 52"/>
            <p:cNvSpPr>
              <a:spLocks/>
            </p:cNvSpPr>
            <p:nvPr userDrawn="1"/>
          </p:nvSpPr>
          <p:spPr bwMode="auto">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9" name="Freeform 53"/>
            <p:cNvSpPr>
              <a:spLocks/>
            </p:cNvSpPr>
            <p:nvPr userDrawn="1"/>
          </p:nvSpPr>
          <p:spPr bwMode="auto">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0" name="Freeform 54"/>
            <p:cNvSpPr>
              <a:spLocks/>
            </p:cNvSpPr>
            <p:nvPr userDrawn="1"/>
          </p:nvSpPr>
          <p:spPr bwMode="auto">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1" name="Freeform 55"/>
            <p:cNvSpPr>
              <a:spLocks/>
            </p:cNvSpPr>
            <p:nvPr userDrawn="1"/>
          </p:nvSpPr>
          <p:spPr bwMode="auto">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 name="Freeform 56"/>
            <p:cNvSpPr>
              <a:spLocks/>
            </p:cNvSpPr>
            <p:nvPr userDrawn="1"/>
          </p:nvSpPr>
          <p:spPr bwMode="auto">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3" name="Freeform 57"/>
            <p:cNvSpPr>
              <a:spLocks/>
            </p:cNvSpPr>
            <p:nvPr userDrawn="1"/>
          </p:nvSpPr>
          <p:spPr bwMode="auto">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4" name="Freeform 58"/>
            <p:cNvSpPr>
              <a:spLocks/>
            </p:cNvSpPr>
            <p:nvPr userDrawn="1"/>
          </p:nvSpPr>
          <p:spPr bwMode="auto">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5" name="Freeform 59"/>
            <p:cNvSpPr>
              <a:spLocks/>
            </p:cNvSpPr>
            <p:nvPr userDrawn="1"/>
          </p:nvSpPr>
          <p:spPr bwMode="auto">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Tree>
    <p:custDataLst>
      <p:custData r:id="rId1"/>
    </p:custData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Free Content" type="titleOnly" preserve="1">
  <p:cSld name="Free Content">
    <p:spTree>
      <p:nvGrpSpPr>
        <p:cNvPr id="1" name=""/>
        <p:cNvGrpSpPr/>
        <p:nvPr/>
      </p:nvGrpSpPr>
      <p:grpSpPr>
        <a:xfrm>
          <a:off x="0" y="0"/>
          <a:ext cx="0" cy="0"/>
          <a:chOff x="0" y="0"/>
          <a:chExt cx="0" cy="0"/>
        </a:xfrm>
      </p:grpSpPr>
      <p:sp>
        <p:nvSpPr>
          <p:cNvPr id="2" name="cdtTitle 1 Id2"/>
          <p:cNvSpPr>
            <a:spLocks noGrp="1"/>
          </p:cNvSpPr>
          <p:nvPr>
            <p:ph type="title"/>
            <p:custDataLst>
              <p:tags r:id="rId2"/>
            </p:custDataLst>
          </p:nvPr>
        </p:nvSpPr>
        <p:spPr>
          <a:xfrm>
            <a:off x="0" y="0"/>
            <a:ext cx="12198350" cy="1440000"/>
          </a:xfrm>
          <a:noFill/>
          <a:ln w="9525">
            <a:noFill/>
            <a:miter lim="800000"/>
            <a:headEnd/>
            <a:tailEnd/>
          </a:ln>
        </p:spPr>
        <p:txBody>
          <a:bodyPr vert="horz" wrap="square" lIns="626400" tIns="432000" rIns="2124000" bIns="234000" numCol="1" anchor="t" anchorCtr="0" compatLnSpc="1">
            <a:prstTxWarp prst="textNoShape">
              <a:avLst/>
            </a:prstTxWarp>
          </a:bodyPr>
          <a:lstStyle>
            <a:lvl1pPr marL="0" marR="0" indent="0" algn="l" defTabSz="914400" rtl="0" eaLnBrk="1" fontAlgn="base" latinLnBrk="0" hangingPunct="1">
              <a:lnSpc>
                <a:spcPct val="100000"/>
              </a:lnSpc>
              <a:spcBef>
                <a:spcPct val="0"/>
              </a:spcBef>
              <a:spcAft>
                <a:spcPct val="0"/>
              </a:spcAft>
              <a:buClrTx/>
              <a:buSzTx/>
              <a:buFontTx/>
              <a:buNone/>
              <a:tabLst/>
              <a:defRPr lang="de-DE"/>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de-DE" dirty="0"/>
              <a:t>Titelmasterformat durch Klicken bearbeiten</a:t>
            </a:r>
            <a:endParaRPr kumimoji="0" lang="en-US" sz="2000" b="1" i="0" u="none" strike="noStrike" kern="0" cap="none" spc="0" normalizeH="0" baseline="0" noProof="0" dirty="0">
              <a:ln>
                <a:noFill/>
              </a:ln>
              <a:solidFill>
                <a:srgbClr val="000000"/>
              </a:solidFill>
              <a:effectLst/>
              <a:uLnTx/>
              <a:uFillTx/>
              <a:latin typeface="Arial" pitchFamily="34" charset="0"/>
              <a:ea typeface="+mj-ea"/>
              <a:cs typeface="Arial" pitchFamily="34" charset="0"/>
            </a:endParaRPr>
          </a:p>
        </p:txBody>
      </p:sp>
      <p:grpSp>
        <p:nvGrpSpPr>
          <p:cNvPr id="5" name="Group 33"/>
          <p:cNvGrpSpPr>
            <a:grpSpLocks noChangeAspect="1"/>
          </p:cNvGrpSpPr>
          <p:nvPr userDrawn="1"/>
        </p:nvGrpSpPr>
        <p:grpSpPr bwMode="auto">
          <a:xfrm>
            <a:off x="9555163" y="323850"/>
            <a:ext cx="2159000" cy="914400"/>
            <a:chOff x="6019" y="204"/>
            <a:chExt cx="1360" cy="576"/>
          </a:xfrm>
        </p:grpSpPr>
        <p:sp>
          <p:nvSpPr>
            <p:cNvPr id="6" name="AutoShape 32"/>
            <p:cNvSpPr>
              <a:spLocks noChangeAspect="1" noChangeArrowheads="1" noTextEdit="1"/>
            </p:cNvSpPr>
            <p:nvPr userDrawn="1"/>
          </p:nvSpPr>
          <p:spPr bwMode="auto">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 name="Rectangle 34"/>
            <p:cNvSpPr>
              <a:spLocks noChangeArrowheads="1"/>
            </p:cNvSpPr>
            <p:nvPr userDrawn="1"/>
          </p:nvSpPr>
          <p:spPr bwMode="auto">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 name="Freeform 35"/>
            <p:cNvSpPr>
              <a:spLocks/>
            </p:cNvSpPr>
            <p:nvPr userDrawn="1"/>
          </p:nvSpPr>
          <p:spPr bwMode="auto">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 name="Freeform 36"/>
            <p:cNvSpPr>
              <a:spLocks/>
            </p:cNvSpPr>
            <p:nvPr userDrawn="1"/>
          </p:nvSpPr>
          <p:spPr bwMode="auto">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0" name="Freeform 37"/>
            <p:cNvSpPr>
              <a:spLocks/>
            </p:cNvSpPr>
            <p:nvPr userDrawn="1"/>
          </p:nvSpPr>
          <p:spPr bwMode="auto">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 name="Freeform 38"/>
            <p:cNvSpPr>
              <a:spLocks/>
            </p:cNvSpPr>
            <p:nvPr userDrawn="1"/>
          </p:nvSpPr>
          <p:spPr bwMode="auto">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39"/>
            <p:cNvSpPr>
              <a:spLocks/>
            </p:cNvSpPr>
            <p:nvPr userDrawn="1"/>
          </p:nvSpPr>
          <p:spPr bwMode="auto">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3" name="Freeform 40"/>
            <p:cNvSpPr>
              <a:spLocks/>
            </p:cNvSpPr>
            <p:nvPr userDrawn="1"/>
          </p:nvSpPr>
          <p:spPr bwMode="auto">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4" name="Freeform 41"/>
            <p:cNvSpPr>
              <a:spLocks/>
            </p:cNvSpPr>
            <p:nvPr userDrawn="1"/>
          </p:nvSpPr>
          <p:spPr bwMode="auto">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5" name="Freeform 42"/>
            <p:cNvSpPr>
              <a:spLocks/>
            </p:cNvSpPr>
            <p:nvPr userDrawn="1"/>
          </p:nvSpPr>
          <p:spPr bwMode="auto">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 name="Freeform 43"/>
            <p:cNvSpPr>
              <a:spLocks/>
            </p:cNvSpPr>
            <p:nvPr userDrawn="1"/>
          </p:nvSpPr>
          <p:spPr bwMode="auto">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 name="Freeform 44"/>
            <p:cNvSpPr>
              <a:spLocks/>
            </p:cNvSpPr>
            <p:nvPr userDrawn="1"/>
          </p:nvSpPr>
          <p:spPr bwMode="auto">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 name="Freeform 45"/>
            <p:cNvSpPr>
              <a:spLocks/>
            </p:cNvSpPr>
            <p:nvPr userDrawn="1"/>
          </p:nvSpPr>
          <p:spPr bwMode="auto">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9" name="Freeform 46"/>
            <p:cNvSpPr>
              <a:spLocks/>
            </p:cNvSpPr>
            <p:nvPr userDrawn="1"/>
          </p:nvSpPr>
          <p:spPr bwMode="auto">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Freeform 47"/>
            <p:cNvSpPr>
              <a:spLocks/>
            </p:cNvSpPr>
            <p:nvPr userDrawn="1"/>
          </p:nvSpPr>
          <p:spPr bwMode="auto">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1" name="Freeform 48"/>
            <p:cNvSpPr>
              <a:spLocks/>
            </p:cNvSpPr>
            <p:nvPr userDrawn="1"/>
          </p:nvSpPr>
          <p:spPr bwMode="auto">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2" name="Freeform 49"/>
            <p:cNvSpPr>
              <a:spLocks/>
            </p:cNvSpPr>
            <p:nvPr userDrawn="1"/>
          </p:nvSpPr>
          <p:spPr bwMode="auto">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3" name="Freeform 50"/>
            <p:cNvSpPr>
              <a:spLocks/>
            </p:cNvSpPr>
            <p:nvPr userDrawn="1"/>
          </p:nvSpPr>
          <p:spPr bwMode="auto">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4" name="Freeform 51"/>
            <p:cNvSpPr>
              <a:spLocks/>
            </p:cNvSpPr>
            <p:nvPr userDrawn="1"/>
          </p:nvSpPr>
          <p:spPr bwMode="auto">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5" name="Freeform 52"/>
            <p:cNvSpPr>
              <a:spLocks/>
            </p:cNvSpPr>
            <p:nvPr userDrawn="1"/>
          </p:nvSpPr>
          <p:spPr bwMode="auto">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6" name="Freeform 53"/>
            <p:cNvSpPr>
              <a:spLocks/>
            </p:cNvSpPr>
            <p:nvPr userDrawn="1"/>
          </p:nvSpPr>
          <p:spPr bwMode="auto">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7" name="Freeform 54"/>
            <p:cNvSpPr>
              <a:spLocks/>
            </p:cNvSpPr>
            <p:nvPr userDrawn="1"/>
          </p:nvSpPr>
          <p:spPr bwMode="auto">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8" name="Freeform 55"/>
            <p:cNvSpPr>
              <a:spLocks/>
            </p:cNvSpPr>
            <p:nvPr userDrawn="1"/>
          </p:nvSpPr>
          <p:spPr bwMode="auto">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9" name="Freeform 56"/>
            <p:cNvSpPr>
              <a:spLocks/>
            </p:cNvSpPr>
            <p:nvPr userDrawn="1"/>
          </p:nvSpPr>
          <p:spPr bwMode="auto">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0" name="Freeform 57"/>
            <p:cNvSpPr>
              <a:spLocks/>
            </p:cNvSpPr>
            <p:nvPr userDrawn="1"/>
          </p:nvSpPr>
          <p:spPr bwMode="auto">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1" name="Freeform 58"/>
            <p:cNvSpPr>
              <a:spLocks/>
            </p:cNvSpPr>
            <p:nvPr userDrawn="1"/>
          </p:nvSpPr>
          <p:spPr bwMode="auto">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 name="Freeform 59"/>
            <p:cNvSpPr>
              <a:spLocks/>
            </p:cNvSpPr>
            <p:nvPr userDrawn="1"/>
          </p:nvSpPr>
          <p:spPr bwMode="auto">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Tree>
    <p:custDataLst>
      <p:custData r:id="rId1"/>
    </p:custDataLst>
    <p:extLst>
      <p:ext uri="{BB962C8B-B14F-4D97-AF65-F5344CB8AC3E}">
        <p14:creationId xmlns:p14="http://schemas.microsoft.com/office/powerpoint/2010/main" val="336603495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ags" Target="../tags/tag5.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ags" Target="../tags/tag8.xml"/><Relationship Id="rId47" Type="http://schemas.openxmlformats.org/officeDocument/2006/relationships/tags" Target="../tags/tag13.xml"/><Relationship Id="rId50" Type="http://schemas.openxmlformats.org/officeDocument/2006/relationships/tags" Target="../tags/tag16.xml"/><Relationship Id="rId55" Type="http://schemas.openxmlformats.org/officeDocument/2006/relationships/tags" Target="../tags/tag21.xml"/><Relationship Id="rId63" Type="http://schemas.openxmlformats.org/officeDocument/2006/relationships/tags" Target="../tags/tag29.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ags" Target="../tags/tag7.xml"/><Relationship Id="rId54" Type="http://schemas.openxmlformats.org/officeDocument/2006/relationships/tags" Target="../tags/tag20.xml"/><Relationship Id="rId62" Type="http://schemas.openxmlformats.org/officeDocument/2006/relationships/tags" Target="../tags/tag28.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ags" Target="../tags/tag3.xml"/><Relationship Id="rId40" Type="http://schemas.openxmlformats.org/officeDocument/2006/relationships/tags" Target="../tags/tag6.xml"/><Relationship Id="rId45" Type="http://schemas.openxmlformats.org/officeDocument/2006/relationships/tags" Target="../tags/tag11.xml"/><Relationship Id="rId53" Type="http://schemas.openxmlformats.org/officeDocument/2006/relationships/tags" Target="../tags/tag19.xml"/><Relationship Id="rId58" Type="http://schemas.openxmlformats.org/officeDocument/2006/relationships/tags" Target="../tags/tag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ags" Target="../tags/tag2.xml"/><Relationship Id="rId49" Type="http://schemas.openxmlformats.org/officeDocument/2006/relationships/tags" Target="../tags/tag15.xml"/><Relationship Id="rId57" Type="http://schemas.openxmlformats.org/officeDocument/2006/relationships/tags" Target="../tags/tag23.xml"/><Relationship Id="rId61" Type="http://schemas.openxmlformats.org/officeDocument/2006/relationships/tags" Target="../tags/tag27.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ags" Target="../tags/tag10.xml"/><Relationship Id="rId52" Type="http://schemas.openxmlformats.org/officeDocument/2006/relationships/tags" Target="../tags/tag18.xml"/><Relationship Id="rId60" Type="http://schemas.openxmlformats.org/officeDocument/2006/relationships/tags" Target="../tags/tag26.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43" Type="http://schemas.openxmlformats.org/officeDocument/2006/relationships/tags" Target="../tags/tag9.xml"/><Relationship Id="rId48" Type="http://schemas.openxmlformats.org/officeDocument/2006/relationships/tags" Target="../tags/tag14.xml"/><Relationship Id="rId56" Type="http://schemas.openxmlformats.org/officeDocument/2006/relationships/tags" Target="../tags/tag22.xml"/><Relationship Id="rId8" Type="http://schemas.openxmlformats.org/officeDocument/2006/relationships/slideLayout" Target="../slideLayouts/slideLayout8.xml"/><Relationship Id="rId51" Type="http://schemas.openxmlformats.org/officeDocument/2006/relationships/tags" Target="../tags/tag17.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ags" Target="../tags/tag4.xml"/><Relationship Id="rId46" Type="http://schemas.openxmlformats.org/officeDocument/2006/relationships/tags" Target="../tags/tag12.xml"/><Relationship Id="rId59" Type="http://schemas.openxmlformats.org/officeDocument/2006/relationships/tags" Target="../tags/tag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sp>
        <p:nvSpPr>
          <p:cNvPr id="3078" name="cdtRectangle 115 Id3078"/>
          <p:cNvSpPr>
            <a:spLocks noGrp="1" noChangeArrowheads="1"/>
          </p:cNvSpPr>
          <p:nvPr>
            <p:ph type="title"/>
            <p:custDataLst>
              <p:tags r:id="rId36"/>
            </p:custDataLst>
          </p:nvPr>
        </p:nvSpPr>
        <p:spPr bwMode="auto">
          <a:xfrm>
            <a:off x="0" y="-1"/>
            <a:ext cx="12198350" cy="1440000"/>
          </a:xfrm>
          <a:prstGeom prst="rect">
            <a:avLst/>
          </a:prstGeom>
          <a:noFill/>
          <a:ln w="9525">
            <a:noFill/>
            <a:miter lim="800000"/>
            <a:headEnd/>
            <a:tailEnd/>
          </a:ln>
        </p:spPr>
        <p:txBody>
          <a:bodyPr vert="horz" wrap="square" lIns="626400" tIns="432000" rIns="2746800" bIns="234000" numCol="1" anchor="t" anchorCtr="0" compatLnSpc="1">
            <a:prstTxWarp prst="textNoShape">
              <a:avLst/>
            </a:prstTxWarp>
          </a:bodyPr>
          <a:lstStyle/>
          <a:p>
            <a:pPr lvl="0"/>
            <a:r>
              <a:rPr lang="en-US" dirty="0" err="1"/>
              <a:t>Titelmasterformat</a:t>
            </a:r>
            <a:r>
              <a:rPr lang="en-US" dirty="0"/>
              <a:t> </a:t>
            </a:r>
            <a:r>
              <a:rPr lang="en-US" dirty="0" err="1"/>
              <a:t>durch</a:t>
            </a:r>
            <a:r>
              <a:rPr lang="en-US" dirty="0"/>
              <a:t> </a:t>
            </a:r>
            <a:r>
              <a:rPr lang="en-US" dirty="0" err="1"/>
              <a:t>Klicken</a:t>
            </a:r>
            <a:r>
              <a:rPr lang="en-US" dirty="0"/>
              <a:t> </a:t>
            </a:r>
            <a:r>
              <a:rPr lang="en-US" dirty="0" err="1"/>
              <a:t>bearbeiten</a:t>
            </a:r>
            <a:endParaRPr lang="en-US" dirty="0"/>
          </a:p>
        </p:txBody>
      </p:sp>
      <p:sp>
        <p:nvSpPr>
          <p:cNvPr id="3079" name="cdtRectangle 116 Id3079"/>
          <p:cNvSpPr>
            <a:spLocks noGrp="1" noChangeArrowheads="1"/>
          </p:cNvSpPr>
          <p:nvPr>
            <p:ph type="body" idx="1"/>
            <p:custDataLst>
              <p:tags r:id="rId37"/>
            </p:custDataLst>
          </p:nvPr>
        </p:nvSpPr>
        <p:spPr bwMode="auto">
          <a:xfrm>
            <a:off x="627063" y="1441451"/>
            <a:ext cx="8208962" cy="4752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err="1"/>
              <a:t>Textmasterformat</a:t>
            </a:r>
            <a:r>
              <a:rPr lang="en-US" dirty="0"/>
              <a:t> </a:t>
            </a:r>
            <a:r>
              <a:rPr lang="en-US" dirty="0" err="1"/>
              <a:t>bearbeiten</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3072" name="cdtMasterTags_CL1 Id3072"/>
          <p:cNvCxnSpPr/>
          <p:nvPr userDrawn="1">
            <p:custDataLst>
              <p:tags r:id="rId38"/>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73" name="cdtMasterTags_CL2 Id3073"/>
          <p:cNvCxnSpPr/>
          <p:nvPr userDrawn="1">
            <p:custDataLst>
              <p:tags r:id="rId39"/>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74" name="cdtMasterTags_CL3 Id3074"/>
          <p:cNvCxnSpPr/>
          <p:nvPr userDrawn="1">
            <p:custDataLst>
              <p:tags r:id="rId40"/>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75" name="cdtMasterTags_CL4 Id3075"/>
          <p:cNvCxnSpPr/>
          <p:nvPr userDrawn="1">
            <p:custDataLst>
              <p:tags r:id="rId41"/>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76" name="cdtMasterTags_CL5 Id3076"/>
          <p:cNvCxnSpPr/>
          <p:nvPr userDrawn="1">
            <p:custDataLst>
              <p:tags r:id="rId42"/>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77" name="cdtMasterTags_CL6 Id3077"/>
          <p:cNvCxnSpPr/>
          <p:nvPr userDrawn="1">
            <p:custDataLst>
              <p:tags r:id="rId43"/>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0" name="cdtMasterTags_CL7 Id3080"/>
          <p:cNvCxnSpPr/>
          <p:nvPr userDrawn="1">
            <p:custDataLst>
              <p:tags r:id="rId44"/>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1" name="cdtMasterTags_CL8 Id3081"/>
          <p:cNvCxnSpPr/>
          <p:nvPr userDrawn="1">
            <p:custDataLst>
              <p:tags r:id="rId45"/>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2" name="cdtMasterTags_CL9 Id3082"/>
          <p:cNvCxnSpPr/>
          <p:nvPr userDrawn="1">
            <p:custDataLst>
              <p:tags r:id="rId46"/>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3" name="cdtMasterTags_CL10 Id3083"/>
          <p:cNvCxnSpPr/>
          <p:nvPr userDrawn="1">
            <p:custDataLst>
              <p:tags r:id="rId47"/>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4" name="cdtMasterTags_CL11 Id3084"/>
          <p:cNvCxnSpPr/>
          <p:nvPr userDrawn="1">
            <p:custDataLst>
              <p:tags r:id="rId48"/>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5" name="cdtMasterTags_CL12 Id3085"/>
          <p:cNvCxnSpPr/>
          <p:nvPr userDrawn="1">
            <p:custDataLst>
              <p:tags r:id="rId49"/>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6" name="cdtMasterTags_CL13 Id3086"/>
          <p:cNvCxnSpPr/>
          <p:nvPr userDrawn="1">
            <p:custDataLst>
              <p:tags r:id="rId50"/>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7" name="cdtMasterTags_CL14 Id3087"/>
          <p:cNvCxnSpPr/>
          <p:nvPr userDrawn="1">
            <p:custDataLst>
              <p:tags r:id="rId51"/>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8" name="cdtMasterTags_CL15 Id3088"/>
          <p:cNvCxnSpPr/>
          <p:nvPr userDrawn="1">
            <p:custDataLst>
              <p:tags r:id="rId52"/>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9" name="cdtMasterTags_CL16 Id3089"/>
          <p:cNvCxnSpPr/>
          <p:nvPr userDrawn="1">
            <p:custDataLst>
              <p:tags r:id="rId53"/>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0" name="cdtMasterTags_CL17 Id3090"/>
          <p:cNvCxnSpPr/>
          <p:nvPr userDrawn="1">
            <p:custDataLst>
              <p:tags r:id="rId54"/>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1" name="cdtMasterTags_CL18 Id3091"/>
          <p:cNvCxnSpPr/>
          <p:nvPr userDrawn="1">
            <p:custDataLst>
              <p:tags r:id="rId55"/>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2" name="cdtMasterTags_CL19 Id3092"/>
          <p:cNvCxnSpPr/>
          <p:nvPr userDrawn="1">
            <p:custDataLst>
              <p:tags r:id="rId56"/>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3" name="cdtMasterTags_CL20 Id3093"/>
          <p:cNvCxnSpPr/>
          <p:nvPr userDrawn="1">
            <p:custDataLst>
              <p:tags r:id="rId57"/>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4" name="cdtMasterTags_CL21 Id3094"/>
          <p:cNvCxnSpPr/>
          <p:nvPr userDrawn="1">
            <p:custDataLst>
              <p:tags r:id="rId58"/>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5" name="cdtMasterTags_CL22 Id3095"/>
          <p:cNvCxnSpPr/>
          <p:nvPr userDrawn="1">
            <p:custDataLst>
              <p:tags r:id="rId59"/>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6" name="cdtMasterTags"/>
          <p:cNvCxnSpPr/>
          <p:nvPr userDrawn="1">
            <p:custDataLst>
              <p:tags r:id="rId60"/>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63" name="cdtText Box 133 Id16"/>
          <p:cNvSpPr txBox="1">
            <a:spLocks noChangeArrowheads="1"/>
          </p:cNvSpPr>
          <p:nvPr userDrawn="1">
            <p:custDataLst>
              <p:tags r:id="rId61"/>
            </p:custDataLst>
          </p:nvPr>
        </p:nvSpPr>
        <p:spPr bwMode="auto">
          <a:xfrm>
            <a:off x="0" y="6200774"/>
            <a:ext cx="12198350" cy="396875"/>
          </a:xfrm>
          <a:prstGeom prst="rect">
            <a:avLst/>
          </a:prstGeom>
          <a:noFill/>
          <a:ln w="9525">
            <a:noFill/>
            <a:miter lim="800000"/>
            <a:headEnd/>
            <a:tailEnd/>
          </a:ln>
          <a:effectLst/>
        </p:spPr>
        <p:txBody>
          <a:bodyPr lIns="626400" tIns="144000" rIns="3211200" bIns="0" anchor="ctr"/>
          <a:lstStyle/>
          <a:p>
            <a:r>
              <a:rPr lang="de-DE" sz="1000" b="1" dirty="0">
                <a:solidFill>
                  <a:srgbClr val="879BAA"/>
                </a:solidFill>
              </a:rPr>
              <a:t>Restricted © Siemens Building Technologies 2017</a:t>
            </a:r>
          </a:p>
        </p:txBody>
      </p:sp>
      <p:sp>
        <p:nvSpPr>
          <p:cNvPr id="65" name="cdtTextBox 11 Id18"/>
          <p:cNvSpPr txBox="1"/>
          <p:nvPr userDrawn="1">
            <p:custDataLst>
              <p:tags r:id="rId62"/>
            </p:custDataLst>
          </p:nvPr>
        </p:nvSpPr>
        <p:spPr>
          <a:xfrm>
            <a:off x="0" y="6597650"/>
            <a:ext cx="1765285" cy="260350"/>
          </a:xfrm>
          <a:prstGeom prst="rect">
            <a:avLst/>
          </a:prstGeom>
          <a:noFill/>
        </p:spPr>
        <p:txBody>
          <a:bodyPr wrap="square" lIns="626400" tIns="0" rIns="0" bIns="115200" rtlCol="0" anchor="t" anchorCtr="0">
            <a:noAutofit/>
          </a:bodyPr>
          <a:lstStyle/>
          <a:p>
            <a:pPr>
              <a:lnSpc>
                <a:spcPct val="110000"/>
              </a:lnSpc>
              <a:spcBef>
                <a:spcPts val="0"/>
              </a:spcBef>
            </a:pPr>
            <a:r>
              <a:rPr lang="de-DE" sz="1000" noProof="0" dirty="0">
                <a:solidFill>
                  <a:srgbClr val="000000"/>
                </a:solidFill>
              </a:rPr>
              <a:t>Page </a:t>
            </a:r>
            <a:fld id="{91E7552C-A157-4A4F-8E99-698C0325FC94}" type="slidenum">
              <a:rPr lang="de-DE" sz="1000" noProof="0" smtClean="0">
                <a:solidFill>
                  <a:srgbClr val="000000"/>
                </a:solidFill>
              </a:rPr>
              <a:pPr>
                <a:lnSpc>
                  <a:spcPct val="110000"/>
                </a:lnSpc>
                <a:spcBef>
                  <a:spcPts val="0"/>
                </a:spcBef>
              </a:pPr>
              <a:t>‹#›</a:t>
            </a:fld>
            <a:endParaRPr lang="de-DE" sz="1000" noProof="0" dirty="0">
              <a:solidFill>
                <a:srgbClr val="000000"/>
              </a:solidFill>
            </a:endParaRPr>
          </a:p>
        </p:txBody>
      </p:sp>
      <p:sp>
        <p:nvSpPr>
          <p:cNvPr id="66" name="cdtTextBox 13 Id19"/>
          <p:cNvSpPr txBox="1"/>
          <p:nvPr userDrawn="1">
            <p:custDataLst>
              <p:tags r:id="rId63"/>
            </p:custDataLst>
          </p:nvPr>
        </p:nvSpPr>
        <p:spPr>
          <a:xfrm>
            <a:off x="3787765" y="6597650"/>
            <a:ext cx="8410584" cy="260350"/>
          </a:xfrm>
          <a:prstGeom prst="rect">
            <a:avLst/>
          </a:prstGeom>
          <a:noFill/>
        </p:spPr>
        <p:txBody>
          <a:bodyPr wrap="square" lIns="0" tIns="0" rIns="482400" bIns="115200" rtlCol="0">
            <a:noAutofit/>
          </a:bodyPr>
          <a:lstStyle/>
          <a:p>
            <a:pPr algn="r">
              <a:lnSpc>
                <a:spcPct val="110000"/>
              </a:lnSpc>
              <a:spcBef>
                <a:spcPts val="0"/>
              </a:spcBef>
            </a:pPr>
            <a:r>
              <a:rPr lang="de-DE" sz="1000" noProof="0" dirty="0" err="1">
                <a:solidFill>
                  <a:srgbClr val="000000"/>
                </a:solidFill>
              </a:rPr>
              <a:t>Author</a:t>
            </a:r>
            <a:r>
              <a:rPr lang="de-DE" sz="1000" noProof="0" dirty="0">
                <a:solidFill>
                  <a:srgbClr val="000000"/>
                </a:solidFill>
              </a:rPr>
              <a:t> / Department</a:t>
            </a:r>
          </a:p>
        </p:txBody>
      </p:sp>
      <p:grpSp>
        <p:nvGrpSpPr>
          <p:cNvPr id="67" name="Gruppieren 66"/>
          <p:cNvGrpSpPr/>
          <p:nvPr userDrawn="1"/>
        </p:nvGrpSpPr>
        <p:grpSpPr>
          <a:xfrm>
            <a:off x="-216000" y="-216000"/>
            <a:ext cx="12628800" cy="7290000"/>
            <a:chOff x="-216000" y="-216000"/>
            <a:chExt cx="12628800" cy="7290000"/>
          </a:xfrm>
        </p:grpSpPr>
        <p:cxnSp>
          <p:nvCxnSpPr>
            <p:cNvPr id="68" name="Gerade Verbindung 67"/>
            <p:cNvCxnSpPr/>
            <p:nvPr userDrawn="1"/>
          </p:nvCxnSpPr>
          <p:spPr bwMode="auto">
            <a:xfrm>
              <a:off x="627063"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9" name="Gerade Verbindung 68"/>
            <p:cNvCxnSpPr/>
            <p:nvPr userDrawn="1"/>
          </p:nvCxnSpPr>
          <p:spPr bwMode="auto">
            <a:xfrm>
              <a:off x="6099175"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0" name="Gerade Verbindung 69"/>
            <p:cNvCxnSpPr/>
            <p:nvPr userDrawn="1"/>
          </p:nvCxnSpPr>
          <p:spPr bwMode="auto">
            <a:xfrm>
              <a:off x="62420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1" name="Gerade Verbindung 70"/>
            <p:cNvCxnSpPr/>
            <p:nvPr userDrawn="1"/>
          </p:nvCxnSpPr>
          <p:spPr bwMode="auto">
            <a:xfrm>
              <a:off x="8835479"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2" name="Gerade Verbindung 71"/>
            <p:cNvCxnSpPr/>
            <p:nvPr userDrawn="1"/>
          </p:nvCxnSpPr>
          <p:spPr bwMode="auto">
            <a:xfrm>
              <a:off x="117157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3" name="Gerade Verbindung 72"/>
            <p:cNvCxnSpPr/>
            <p:nvPr userDrawn="1"/>
          </p:nvCxnSpPr>
          <p:spPr bwMode="auto">
            <a:xfrm rot="5400000">
              <a:off x="123228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4" name="Gerade Verbindung 73"/>
            <p:cNvCxnSpPr/>
            <p:nvPr userDrawn="1"/>
          </p:nvCxnSpPr>
          <p:spPr bwMode="auto">
            <a:xfrm rot="5400000">
              <a:off x="12322800" y="945844"/>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5" name="Gerade Verbindung 74"/>
            <p:cNvCxnSpPr/>
            <p:nvPr userDrawn="1"/>
          </p:nvCxnSpPr>
          <p:spPr bwMode="auto">
            <a:xfrm rot="5400000">
              <a:off x="123228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6" name="Gerade Verbindung 75"/>
            <p:cNvCxnSpPr/>
            <p:nvPr userDrawn="1"/>
          </p:nvCxnSpPr>
          <p:spPr bwMode="auto">
            <a:xfrm rot="5400000">
              <a:off x="123228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7" name="Gerade Verbindung 76"/>
            <p:cNvCxnSpPr/>
            <p:nvPr userDrawn="1"/>
          </p:nvCxnSpPr>
          <p:spPr bwMode="auto">
            <a:xfrm rot="5400000">
              <a:off x="123228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8" name="Gerade Verbindung 77"/>
            <p:cNvCxnSpPr/>
            <p:nvPr userDrawn="1"/>
          </p:nvCxnSpPr>
          <p:spPr bwMode="auto">
            <a:xfrm rot="5400000">
              <a:off x="123228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9" name="Gerade Verbindung 78"/>
            <p:cNvCxnSpPr/>
            <p:nvPr userDrawn="1"/>
          </p:nvCxnSpPr>
          <p:spPr bwMode="auto">
            <a:xfrm>
              <a:off x="627063"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0" name="Gerade Verbindung 79"/>
            <p:cNvCxnSpPr/>
            <p:nvPr userDrawn="1"/>
          </p:nvCxnSpPr>
          <p:spPr bwMode="auto">
            <a:xfrm>
              <a:off x="6099175"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1" name="Gerade Verbindung 80"/>
            <p:cNvCxnSpPr/>
            <p:nvPr userDrawn="1"/>
          </p:nvCxnSpPr>
          <p:spPr bwMode="auto">
            <a:xfrm>
              <a:off x="62420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2" name="Gerade Verbindung 81"/>
            <p:cNvCxnSpPr/>
            <p:nvPr userDrawn="1"/>
          </p:nvCxnSpPr>
          <p:spPr bwMode="auto">
            <a:xfrm>
              <a:off x="8835479"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3" name="Gerade Verbindung 82"/>
            <p:cNvCxnSpPr/>
            <p:nvPr userDrawn="1"/>
          </p:nvCxnSpPr>
          <p:spPr bwMode="auto">
            <a:xfrm>
              <a:off x="117157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4" name="Gerade Verbindung 83"/>
            <p:cNvCxnSpPr/>
            <p:nvPr userDrawn="1"/>
          </p:nvCxnSpPr>
          <p:spPr bwMode="auto">
            <a:xfrm rot="5400000">
              <a:off x="-1260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5" name="Gerade Verbindung 84"/>
            <p:cNvCxnSpPr/>
            <p:nvPr userDrawn="1"/>
          </p:nvCxnSpPr>
          <p:spPr bwMode="auto">
            <a:xfrm rot="5400000">
              <a:off x="-126000" y="94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6" name="Gerade Verbindung 85"/>
            <p:cNvCxnSpPr/>
            <p:nvPr userDrawn="1"/>
          </p:nvCxnSpPr>
          <p:spPr bwMode="auto">
            <a:xfrm rot="5400000">
              <a:off x="-1260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7" name="Gerade Verbindung 86"/>
            <p:cNvCxnSpPr/>
            <p:nvPr userDrawn="1"/>
          </p:nvCxnSpPr>
          <p:spPr bwMode="auto">
            <a:xfrm rot="5400000">
              <a:off x="-1260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8" name="Gerade Verbindung 87"/>
            <p:cNvCxnSpPr/>
            <p:nvPr userDrawn="1"/>
          </p:nvCxnSpPr>
          <p:spPr bwMode="auto">
            <a:xfrm rot="5400000">
              <a:off x="-1260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9" name="Gerade Verbindung 88"/>
            <p:cNvCxnSpPr/>
            <p:nvPr userDrawn="1"/>
          </p:nvCxnSpPr>
          <p:spPr bwMode="auto">
            <a:xfrm rot="5400000">
              <a:off x="-1260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spTree>
  </p:cSld>
  <p:clrMap bg1="lt1" tx1="dk1" bg2="lt2" tx2="dk2" accent1="accent1" accent2="accent2" accent3="accent3" accent4="accent4" accent5="accent5" accent6="accent6" hlink="hlink" folHlink="folHlink"/>
  <p:sldLayoutIdLst>
    <p:sldLayoutId id="2147483700" r:id="rId1"/>
    <p:sldLayoutId id="2147483702" r:id="rId2"/>
    <p:sldLayoutId id="2147483708" r:id="rId3"/>
    <p:sldLayoutId id="2147483709" r:id="rId4"/>
    <p:sldLayoutId id="2147483710" r:id="rId5"/>
    <p:sldLayoutId id="2147483711" r:id="rId6"/>
    <p:sldLayoutId id="2147483703" r:id="rId7"/>
    <p:sldLayoutId id="2147483679" r:id="rId8"/>
    <p:sldLayoutId id="2147483695" r:id="rId9"/>
    <p:sldLayoutId id="2147483705" r:id="rId10"/>
    <p:sldLayoutId id="2147483714" r:id="rId11"/>
    <p:sldLayoutId id="2147483706" r:id="rId12"/>
    <p:sldLayoutId id="2147483713" r:id="rId13"/>
    <p:sldLayoutId id="2147483712" r:id="rId14"/>
    <p:sldLayoutId id="2147483670" r:id="rId15"/>
    <p:sldLayoutId id="2147483692" r:id="rId16"/>
    <p:sldLayoutId id="2147483696" r:id="rId17"/>
    <p:sldLayoutId id="2147483707" r:id="rId18"/>
    <p:sldLayoutId id="2147483715" r:id="rId19"/>
    <p:sldLayoutId id="2147483683" r:id="rId20"/>
    <p:sldLayoutId id="2147483681" r:id="rId21"/>
    <p:sldLayoutId id="2147483697" r:id="rId22"/>
    <p:sldLayoutId id="2147483691" r:id="rId23"/>
    <p:sldLayoutId id="2147483693" r:id="rId24"/>
    <p:sldLayoutId id="2147483684" r:id="rId25"/>
    <p:sldLayoutId id="2147483685" r:id="rId26"/>
    <p:sldLayoutId id="2147483694" r:id="rId27"/>
    <p:sldLayoutId id="2147483686" r:id="rId28"/>
    <p:sldLayoutId id="2147483688" r:id="rId29"/>
    <p:sldLayoutId id="2147483704" r:id="rId30"/>
    <p:sldLayoutId id="2147483716" r:id="rId31"/>
    <p:sldLayoutId id="2147483717" r:id="rId32"/>
    <p:sldLayoutId id="2147483718" r:id="rId33"/>
    <p:sldLayoutId id="2147483719" r:id="rId34"/>
  </p:sldLayoutIdLst>
  <p:hf hdr="0"/>
  <p:txStyles>
    <p:titleStyle>
      <a:lvl1pPr algn="l" rtl="0" fontAlgn="base">
        <a:spcBef>
          <a:spcPct val="0"/>
        </a:spcBef>
        <a:spcAft>
          <a:spcPct val="0"/>
        </a:spcAft>
        <a:defRPr sz="2200" b="1">
          <a:solidFill>
            <a:srgbClr val="00646E"/>
          </a:solidFill>
          <a:latin typeface="Arial" pitchFamily="34" charset="0"/>
          <a:ea typeface="+mj-ea"/>
          <a:cs typeface="Arial" pitchFamily="34" charset="0"/>
        </a:defRPr>
      </a:lvl1pPr>
      <a:lvl2pPr algn="l" rtl="0" fontAlgn="base">
        <a:spcBef>
          <a:spcPct val="0"/>
        </a:spcBef>
        <a:spcAft>
          <a:spcPct val="0"/>
        </a:spcAft>
        <a:defRPr sz="2000" b="1">
          <a:solidFill>
            <a:schemeClr val="tx1"/>
          </a:solidFill>
          <a:latin typeface="Arial" charset="0"/>
          <a:ea typeface="ＭＳ Ｐゴシック" charset="-128"/>
        </a:defRPr>
      </a:lvl2pPr>
      <a:lvl3pPr algn="l" rtl="0" fontAlgn="base">
        <a:spcBef>
          <a:spcPct val="0"/>
        </a:spcBef>
        <a:spcAft>
          <a:spcPct val="0"/>
        </a:spcAft>
        <a:defRPr sz="2000" b="1">
          <a:solidFill>
            <a:schemeClr val="tx1"/>
          </a:solidFill>
          <a:latin typeface="Arial" charset="0"/>
          <a:ea typeface="ＭＳ Ｐゴシック" charset="-128"/>
        </a:defRPr>
      </a:lvl3pPr>
      <a:lvl4pPr algn="l" rtl="0" fontAlgn="base">
        <a:spcBef>
          <a:spcPct val="0"/>
        </a:spcBef>
        <a:spcAft>
          <a:spcPct val="0"/>
        </a:spcAft>
        <a:defRPr sz="2000" b="1">
          <a:solidFill>
            <a:schemeClr val="tx1"/>
          </a:solidFill>
          <a:latin typeface="Arial" charset="0"/>
          <a:ea typeface="ＭＳ Ｐゴシック" charset="-128"/>
        </a:defRPr>
      </a:lvl4pPr>
      <a:lvl5pPr algn="l" rtl="0" fontAlgn="base">
        <a:spcBef>
          <a:spcPct val="0"/>
        </a:spcBef>
        <a:spcAft>
          <a:spcPct val="0"/>
        </a:spcAft>
        <a:defRPr sz="2000" b="1">
          <a:solidFill>
            <a:schemeClr val="tx1"/>
          </a:solidFill>
          <a:latin typeface="Arial" charset="0"/>
          <a:ea typeface="ＭＳ Ｐゴシック" charset="-128"/>
        </a:defRPr>
      </a:lvl5pPr>
      <a:lvl6pPr marL="457200" algn="l" rtl="0" eaLnBrk="1" fontAlgn="base" hangingPunct="1">
        <a:spcBef>
          <a:spcPct val="0"/>
        </a:spcBef>
        <a:spcAft>
          <a:spcPct val="0"/>
        </a:spcAft>
        <a:defRPr sz="2000" b="1">
          <a:solidFill>
            <a:schemeClr val="tx1"/>
          </a:solidFill>
          <a:latin typeface="Arial" charset="0"/>
          <a:ea typeface="ヒラギノ角ゴ Pro W3" charset="0"/>
        </a:defRPr>
      </a:lvl6pPr>
      <a:lvl7pPr marL="914400" algn="l" rtl="0" eaLnBrk="1" fontAlgn="base" hangingPunct="1">
        <a:spcBef>
          <a:spcPct val="0"/>
        </a:spcBef>
        <a:spcAft>
          <a:spcPct val="0"/>
        </a:spcAft>
        <a:defRPr sz="2000" b="1">
          <a:solidFill>
            <a:schemeClr val="tx1"/>
          </a:solidFill>
          <a:latin typeface="Arial" charset="0"/>
          <a:ea typeface="ヒラギノ角ゴ Pro W3" charset="0"/>
        </a:defRPr>
      </a:lvl7pPr>
      <a:lvl8pPr marL="1371600" algn="l" rtl="0" eaLnBrk="1" fontAlgn="base" hangingPunct="1">
        <a:spcBef>
          <a:spcPct val="0"/>
        </a:spcBef>
        <a:spcAft>
          <a:spcPct val="0"/>
        </a:spcAft>
        <a:defRPr sz="2000" b="1">
          <a:solidFill>
            <a:schemeClr val="tx1"/>
          </a:solidFill>
          <a:latin typeface="Arial" charset="0"/>
          <a:ea typeface="ヒラギノ角ゴ Pro W3" charset="0"/>
        </a:defRPr>
      </a:lvl8pPr>
      <a:lvl9pPr marL="1828800" algn="l" rtl="0" eaLnBrk="1" fontAlgn="base" hangingPunct="1">
        <a:spcBef>
          <a:spcPct val="0"/>
        </a:spcBef>
        <a:spcAft>
          <a:spcPct val="0"/>
        </a:spcAft>
        <a:defRPr sz="2000" b="1">
          <a:solidFill>
            <a:schemeClr val="tx1"/>
          </a:solidFill>
          <a:latin typeface="Arial" charset="0"/>
          <a:ea typeface="ヒラギノ角ゴ Pro W3" charset="0"/>
        </a:defRPr>
      </a:lvl9pPr>
    </p:titleStyle>
    <p:bodyStyle>
      <a:lvl1pPr marL="0" indent="0" algn="l" rtl="0" fontAlgn="base">
        <a:lnSpc>
          <a:spcPct val="110000"/>
        </a:lnSpc>
        <a:spcBef>
          <a:spcPct val="0"/>
        </a:spcBef>
        <a:spcAft>
          <a:spcPct val="0"/>
        </a:spcAft>
        <a:buClr>
          <a:schemeClr val="accent1"/>
        </a:buClr>
        <a:buFont typeface="Arial" pitchFamily="34" charset="0"/>
        <a:buNone/>
        <a:tabLst/>
        <a:defRPr>
          <a:solidFill>
            <a:schemeClr val="tx1"/>
          </a:solidFill>
          <a:latin typeface="Arial" pitchFamily="34" charset="0"/>
          <a:ea typeface="+mn-ea"/>
          <a:cs typeface="Arial" pitchFamily="34" charset="0"/>
        </a:defRPr>
      </a:lvl1pPr>
      <a:lvl2pPr marL="179388"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chemeClr val="accent1"/>
        </a:buClr>
        <a:buChar char="•"/>
        <a:tabLst/>
        <a:defRPr baseline="0">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96.xml"/></Relationships>
</file>

<file path=ppt/slides/_rels/slide1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32.xml"/><Relationship Id="rId4" Type="http://schemas.openxmlformats.org/officeDocument/2006/relationships/hyperlink" Target="http://www.youtube.com/watch?v=aDNPhq5ggoE"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9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34.xml"/><Relationship Id="rId4" Type="http://schemas.openxmlformats.org/officeDocument/2006/relationships/hyperlink" Target="http://www.systemsensor.com/lowfrequency/" TargetMode="External"/></Relationships>
</file>

<file path=ppt/slides/_rels/slide3.xml.rels><?xml version="1.0" encoding="UTF-8" standalone="yes"?>
<Relationships xmlns="http://schemas.openxmlformats.org/package/2006/relationships"><Relationship Id="rId3" Type="http://schemas.openxmlformats.org/officeDocument/2006/relationships/tags" Target="../tags/tag100.xml"/><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image" Target="../media/image5.jpg"/><Relationship Id="rId5" Type="http://schemas.openxmlformats.org/officeDocument/2006/relationships/slideLayout" Target="../slideLayouts/slideLayout11.xml"/><Relationship Id="rId4" Type="http://schemas.openxmlformats.org/officeDocument/2006/relationships/tags" Target="../tags/tag10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3.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1.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2.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1.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9.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1.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1.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1.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1.xml"/></Relationships>
</file>

<file path=ppt/slides/_rels/slide46.xml.rels><?xml version="1.0" encoding="UTF-8" standalone="yes"?>
<Relationships xmlns="http://schemas.openxmlformats.org/package/2006/relationships"><Relationship Id="rId8" Type="http://schemas.openxmlformats.org/officeDocument/2006/relationships/hyperlink" Target="https://www.google.com/url?sa=i&amp;rct=j&amp;q=&amp;esrc=s&amp;source=images&amp;cd=&amp;cad=rja&amp;uact=8&amp;ved=2ahUKEwiKk-ngtbDaAhWO7lMKHXe3CSkQjRx6BAgAEAU&amp;url=https://www.plantengineering.com/single-article/consulting-specifying-engineer-2015-product-of-the-year-finalists-fire-life-safety-mass-notification/e8ac4bf97430c1d4a5d84d494992326c.html&amp;psig=AOvVaw1Zl7o2suBG7fwQgqI5zrVk&amp;ust=1523474170794248" TargetMode="External"/><Relationship Id="rId3" Type="http://schemas.openxmlformats.org/officeDocument/2006/relationships/image" Target="../media/image41.jpeg"/><Relationship Id="rId7" Type="http://schemas.openxmlformats.org/officeDocument/2006/relationships/image" Target="../media/image44.jpe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hyperlink" Target="https://www.google.com/url?sa=i&amp;rct=j&amp;q=&amp;esrc=s&amp;source=images&amp;cd=&amp;cad=rja&amp;uact=8&amp;ved=2ahUKEwiK3cyutbDaAhWP7FMKHb9cBeAQjRx6BAgAEAU&amp;url=https://www.buildingtechnologies.siemens.com/bt/global/en/firesafety/fire-detection/pages/fire-detection.aspx&amp;psig=AOvVaw2QuZ3LrM0L88hbQ-oHTuGb&amp;ust=1523474038131083" TargetMode="External"/><Relationship Id="rId5" Type="http://schemas.openxmlformats.org/officeDocument/2006/relationships/image" Target="../media/image43.jpeg"/><Relationship Id="rId4" Type="http://schemas.openxmlformats.org/officeDocument/2006/relationships/image" Target="../media/image42.jpeg"/><Relationship Id="rId9" Type="http://schemas.openxmlformats.org/officeDocument/2006/relationships/image" Target="../media/image45.jpeg"/></Relationships>
</file>

<file path=ppt/slides/_rels/slide47.xml.rels><?xml version="1.0" encoding="UTF-8" standalone="yes"?>
<Relationships xmlns="http://schemas.openxmlformats.org/package/2006/relationships"><Relationship Id="rId8" Type="http://schemas.openxmlformats.org/officeDocument/2006/relationships/notesSlide" Target="../notesSlides/notesSlide11.xml"/><Relationship Id="rId3" Type="http://schemas.openxmlformats.org/officeDocument/2006/relationships/tags" Target="../tags/tag104.xml"/><Relationship Id="rId7" Type="http://schemas.openxmlformats.org/officeDocument/2006/relationships/slideLayout" Target="../slideLayouts/slideLayout30.xml"/><Relationship Id="rId2" Type="http://schemas.openxmlformats.org/officeDocument/2006/relationships/tags" Target="../tags/tag103.xml"/><Relationship Id="rId1" Type="http://schemas.openxmlformats.org/officeDocument/2006/relationships/tags" Target="../tags/tag102.xml"/><Relationship Id="rId6" Type="http://schemas.openxmlformats.org/officeDocument/2006/relationships/tags" Target="../tags/tag107.xml"/><Relationship Id="rId5" Type="http://schemas.openxmlformats.org/officeDocument/2006/relationships/tags" Target="../tags/tag106.xml"/><Relationship Id="rId10" Type="http://schemas.openxmlformats.org/officeDocument/2006/relationships/image" Target="../media/image4.jpeg"/><Relationship Id="rId4" Type="http://schemas.openxmlformats.org/officeDocument/2006/relationships/tags" Target="../tags/tag105.xml"/><Relationship Id="rId9" Type="http://schemas.openxmlformats.org/officeDocument/2006/relationships/hyperlink" Target="mailto:daniel.finnegan@siemens.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7.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hyperlink" Target="http://www.dailydispatch.com/DDR/index.aspx?st=IL&amp;lk=https://www.commercial-news.com/news/local_news/state-updates-smoke-detectors-law/article_ccd17086-6331-576d-9fac-ebf8c3b5eec0.html&amp;ddv=1&amp;ddid=111660&amp;typ=1&amp;it=621170" TargetMode="Externa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ctrTitle"/>
          </p:nvPr>
        </p:nvSpPr>
        <p:spPr>
          <a:xfrm>
            <a:off x="627063" y="3631459"/>
            <a:ext cx="6480000" cy="2171036"/>
          </a:xfrm>
        </p:spPr>
        <p:txBody>
          <a:bodyPr/>
          <a:lstStyle/>
          <a:p>
            <a:r>
              <a:rPr lang="en-US" noProof="0" dirty="0"/>
              <a:t>Industry Affairs</a:t>
            </a:r>
            <a:br>
              <a:rPr lang="en-US" noProof="0" dirty="0"/>
            </a:br>
            <a:r>
              <a:rPr lang="en-US" dirty="0"/>
              <a:t>Fire Life Safety Codes</a:t>
            </a:r>
            <a:br>
              <a:rPr lang="en-US" noProof="0" dirty="0"/>
            </a:br>
            <a:br>
              <a:rPr lang="en-US" sz="1100" b="0" noProof="0" dirty="0"/>
            </a:br>
            <a:r>
              <a:rPr lang="en-US" sz="2200" b="0" noProof="0" dirty="0"/>
              <a:t>ILLINOIS FIRE INSPECTORS ASSOC </a:t>
            </a:r>
          </a:p>
        </p:txBody>
      </p:sp>
      <p:sp>
        <p:nvSpPr>
          <p:cNvPr id="13" name="Textplatzhalter 12"/>
          <p:cNvSpPr>
            <a:spLocks noGrp="1"/>
          </p:cNvSpPr>
          <p:nvPr>
            <p:ph type="body" sz="quarter" idx="12"/>
          </p:nvPr>
        </p:nvSpPr>
        <p:spPr/>
        <p:txBody>
          <a:bodyPr/>
          <a:lstStyle/>
          <a:p>
            <a:r>
              <a:rPr lang="en-US" noProof="0"/>
              <a:t>siemens.tld/keyword</a:t>
            </a:r>
            <a:endParaRPr lang="en-US" noProof="0" dirty="0"/>
          </a:p>
        </p:txBody>
      </p:sp>
      <p:sp>
        <p:nvSpPr>
          <p:cNvPr id="14" name="Textplatzhalter 13"/>
          <p:cNvSpPr>
            <a:spLocks noGrp="1"/>
          </p:cNvSpPr>
          <p:nvPr>
            <p:ph type="body" sz="quarter" idx="13"/>
          </p:nvPr>
        </p:nvSpPr>
        <p:spPr/>
        <p:txBody>
          <a:bodyPr/>
          <a:lstStyle/>
          <a:p>
            <a:r>
              <a:rPr lang="en-US" noProof="0" dirty="0"/>
              <a:t>Restricted © Siemens AG 20XX</a:t>
            </a:r>
          </a:p>
        </p:txBody>
      </p:sp>
    </p:spTree>
    <p:custDataLst>
      <p:tags r:id="rId1"/>
    </p:custDataLst>
    <p:extLst>
      <p:ext uri="{BB962C8B-B14F-4D97-AF65-F5344CB8AC3E}">
        <p14:creationId xmlns:p14="http://schemas.microsoft.com/office/powerpoint/2010/main" val="28750179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B2441-8D18-4600-8CF4-7034CE05590A}"/>
              </a:ext>
            </a:extLst>
          </p:cNvPr>
          <p:cNvSpPr>
            <a:spLocks noGrp="1"/>
          </p:cNvSpPr>
          <p:nvPr>
            <p:ph type="title"/>
          </p:nvPr>
        </p:nvSpPr>
        <p:spPr>
          <a:xfrm>
            <a:off x="15248" y="-27304"/>
            <a:ext cx="12198350" cy="1440000"/>
          </a:xfrm>
        </p:spPr>
        <p:txBody>
          <a:bodyPr/>
          <a:lstStyle/>
          <a:p>
            <a:r>
              <a:rPr lang="en-US" dirty="0"/>
              <a:t>it includes the following exceptions, so that wireless devices are exempt.</a:t>
            </a:r>
          </a:p>
        </p:txBody>
      </p:sp>
      <p:sp>
        <p:nvSpPr>
          <p:cNvPr id="5" name="TextBox 4">
            <a:extLst>
              <a:ext uri="{FF2B5EF4-FFF2-40B4-BE49-F238E27FC236}">
                <a16:creationId xmlns:a16="http://schemas.microsoft.com/office/drawing/2014/main" id="{866E4DFC-029C-4D4B-8DF4-B13FF830F2FB}"/>
              </a:ext>
            </a:extLst>
          </p:cNvPr>
          <p:cNvSpPr txBox="1"/>
          <p:nvPr/>
        </p:nvSpPr>
        <p:spPr>
          <a:xfrm>
            <a:off x="894869" y="2024844"/>
            <a:ext cx="10895515" cy="4140460"/>
          </a:xfrm>
          <a:prstGeom prst="rect">
            <a:avLst/>
          </a:prstGeom>
          <a:noFill/>
        </p:spPr>
        <p:txBody>
          <a:bodyPr wrap="none" lIns="0" tIns="0" rIns="0" bIns="0" rtlCol="0">
            <a:noAutofit/>
          </a:bodyPr>
          <a:lstStyle/>
          <a:p>
            <a:pPr>
              <a:lnSpc>
                <a:spcPct val="110000"/>
              </a:lnSpc>
              <a:spcBef>
                <a:spcPts val="0"/>
              </a:spcBef>
            </a:pPr>
            <a:endParaRPr lang="en-US" sz="1200" dirty="0">
              <a:solidFill>
                <a:schemeClr val="tx1"/>
              </a:solidFill>
              <a:latin typeface="+mn-lt"/>
              <a:ea typeface="Arial Unicode MS" panose="020B0604020202020204" pitchFamily="34" charset="-128"/>
              <a:cs typeface="Arial Unicode MS" panose="020B0604020202020204" pitchFamily="34" charset="-128"/>
            </a:endParaRPr>
          </a:p>
        </p:txBody>
      </p:sp>
      <p:pic>
        <p:nvPicPr>
          <p:cNvPr id="7" name="Picture 6">
            <a:extLst>
              <a:ext uri="{FF2B5EF4-FFF2-40B4-BE49-F238E27FC236}">
                <a16:creationId xmlns:a16="http://schemas.microsoft.com/office/drawing/2014/main" id="{AB02D67F-09E3-471A-AF07-3E90F5F4EAD0}"/>
              </a:ext>
            </a:extLst>
          </p:cNvPr>
          <p:cNvPicPr>
            <a:picLocks noChangeAspect="1"/>
          </p:cNvPicPr>
          <p:nvPr/>
        </p:nvPicPr>
        <p:blipFill>
          <a:blip r:embed="rId2"/>
          <a:stretch>
            <a:fillRect/>
          </a:stretch>
        </p:blipFill>
        <p:spPr>
          <a:xfrm>
            <a:off x="1706687" y="1910674"/>
            <a:ext cx="9939208" cy="4368800"/>
          </a:xfrm>
          <a:prstGeom prst="rect">
            <a:avLst/>
          </a:prstGeom>
        </p:spPr>
      </p:pic>
    </p:spTree>
    <p:extLst>
      <p:ext uri="{BB962C8B-B14F-4D97-AF65-F5344CB8AC3E}">
        <p14:creationId xmlns:p14="http://schemas.microsoft.com/office/powerpoint/2010/main" val="19672268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B1202-D1A2-457A-A76E-F28B4D18E73D}"/>
              </a:ext>
            </a:extLst>
          </p:cNvPr>
          <p:cNvSpPr>
            <a:spLocks noGrp="1"/>
          </p:cNvSpPr>
          <p:nvPr>
            <p:ph type="title"/>
          </p:nvPr>
        </p:nvSpPr>
        <p:spPr/>
        <p:txBody>
          <a:bodyPr/>
          <a:lstStyle/>
          <a:p>
            <a:r>
              <a:rPr lang="en-US" dirty="0"/>
              <a:t>520 Hz Updates</a:t>
            </a:r>
          </a:p>
        </p:txBody>
      </p:sp>
      <p:sp>
        <p:nvSpPr>
          <p:cNvPr id="3" name="TextBox 2">
            <a:extLst>
              <a:ext uri="{FF2B5EF4-FFF2-40B4-BE49-F238E27FC236}">
                <a16:creationId xmlns:a16="http://schemas.microsoft.com/office/drawing/2014/main" id="{871EB9B4-1558-4ADD-BEA3-C8DAA8F2D92A}"/>
              </a:ext>
            </a:extLst>
          </p:cNvPr>
          <p:cNvSpPr txBox="1"/>
          <p:nvPr/>
        </p:nvSpPr>
        <p:spPr>
          <a:xfrm>
            <a:off x="1526667" y="1464442"/>
            <a:ext cx="9649072" cy="3610115"/>
          </a:xfrm>
          <a:prstGeom prst="rect">
            <a:avLst/>
          </a:prstGeom>
          <a:noFill/>
        </p:spPr>
        <p:txBody>
          <a:bodyPr wrap="square" lIns="0" tIns="0" rIns="0" bIns="0" rtlCol="0">
            <a:noAutofit/>
          </a:bodyPr>
          <a:lstStyle/>
          <a:p>
            <a:pPr marL="0" lvl="1" indent="0" algn="ctr">
              <a:lnSpc>
                <a:spcPct val="80000"/>
              </a:lnSpc>
              <a:spcBef>
                <a:spcPct val="0"/>
              </a:spcBef>
              <a:buNone/>
            </a:pPr>
            <a:r>
              <a:rPr lang="en-US" sz="2800" b="1" i="1" dirty="0">
                <a:solidFill>
                  <a:schemeClr val="tx1"/>
                </a:solidFill>
              </a:rPr>
              <a:t>The low frequency signal with a </a:t>
            </a:r>
          </a:p>
          <a:p>
            <a:pPr marL="0" lvl="1" indent="0" algn="ctr">
              <a:lnSpc>
                <a:spcPct val="80000"/>
              </a:lnSpc>
              <a:spcBef>
                <a:spcPct val="0"/>
              </a:spcBef>
              <a:buNone/>
            </a:pPr>
            <a:endParaRPr lang="en-US" sz="2800" b="1" i="1" dirty="0">
              <a:solidFill>
                <a:schemeClr val="tx1"/>
              </a:solidFill>
            </a:endParaRPr>
          </a:p>
          <a:p>
            <a:pPr marL="0" lvl="1" indent="0" algn="ctr">
              <a:lnSpc>
                <a:spcPct val="80000"/>
              </a:lnSpc>
              <a:spcBef>
                <a:spcPct val="0"/>
              </a:spcBef>
              <a:buNone/>
            </a:pPr>
            <a:r>
              <a:rPr lang="en-US" sz="2800" b="1" i="1" dirty="0">
                <a:solidFill>
                  <a:schemeClr val="tx1"/>
                </a:solidFill>
              </a:rPr>
              <a:t>fundamental frequency of 520 Hz </a:t>
            </a:r>
          </a:p>
          <a:p>
            <a:pPr marL="0" lvl="1" indent="0" algn="ctr">
              <a:lnSpc>
                <a:spcPct val="80000"/>
              </a:lnSpc>
              <a:spcBef>
                <a:spcPct val="0"/>
              </a:spcBef>
              <a:buNone/>
            </a:pPr>
            <a:endParaRPr lang="en-US" sz="2800" b="1" i="1" dirty="0">
              <a:solidFill>
                <a:schemeClr val="tx1"/>
              </a:solidFill>
            </a:endParaRPr>
          </a:p>
          <a:p>
            <a:pPr marL="0" lvl="1" indent="0" algn="ctr">
              <a:lnSpc>
                <a:spcPct val="80000"/>
              </a:lnSpc>
              <a:spcBef>
                <a:spcPct val="0"/>
              </a:spcBef>
              <a:buNone/>
            </a:pPr>
            <a:r>
              <a:rPr lang="en-US" sz="2800" b="1" i="1" dirty="0">
                <a:solidFill>
                  <a:schemeClr val="tx1"/>
                </a:solidFill>
              </a:rPr>
              <a:t>is the most effective signal </a:t>
            </a:r>
          </a:p>
          <a:p>
            <a:pPr marL="0" lvl="1" indent="0" algn="ctr">
              <a:lnSpc>
                <a:spcPct val="80000"/>
              </a:lnSpc>
              <a:spcBef>
                <a:spcPct val="0"/>
              </a:spcBef>
              <a:buNone/>
            </a:pPr>
            <a:endParaRPr lang="en-US" sz="2800" b="1" i="1" dirty="0">
              <a:solidFill>
                <a:schemeClr val="tx1"/>
              </a:solidFill>
            </a:endParaRPr>
          </a:p>
          <a:p>
            <a:pPr marL="0" lvl="1" indent="0" algn="ctr">
              <a:lnSpc>
                <a:spcPct val="80000"/>
              </a:lnSpc>
              <a:spcBef>
                <a:spcPct val="0"/>
              </a:spcBef>
              <a:buNone/>
            </a:pPr>
            <a:r>
              <a:rPr lang="en-US" sz="2800" b="1" i="1" dirty="0">
                <a:solidFill>
                  <a:schemeClr val="tx1"/>
                </a:solidFill>
              </a:rPr>
              <a:t>for awakening people who are hard of hearing</a:t>
            </a:r>
          </a:p>
        </p:txBody>
      </p:sp>
      <p:pic>
        <p:nvPicPr>
          <p:cNvPr id="4" name="Picture 6" descr="23_SoundComparison.png">
            <a:extLst>
              <a:ext uri="{FF2B5EF4-FFF2-40B4-BE49-F238E27FC236}">
                <a16:creationId xmlns:a16="http://schemas.microsoft.com/office/drawing/2014/main" id="{19381AFF-5953-445D-9C6E-78E5EDB3E8B5}"/>
              </a:ext>
            </a:extLst>
          </p:cNvPr>
          <p:cNvPicPr>
            <a:picLocks noChangeAspect="1"/>
          </p:cNvPicPr>
          <p:nvPr/>
        </p:nvPicPr>
        <p:blipFill>
          <a:blip r:embed="rId2" cstate="print"/>
          <a:srcRect/>
          <a:stretch>
            <a:fillRect/>
          </a:stretch>
        </p:blipFill>
        <p:spPr bwMode="auto">
          <a:xfrm>
            <a:off x="3434879" y="3068960"/>
            <a:ext cx="5580620" cy="4185465"/>
          </a:xfrm>
          <a:prstGeom prst="rect">
            <a:avLst/>
          </a:prstGeom>
          <a:noFill/>
          <a:ln w="9525">
            <a:noFill/>
            <a:miter lim="800000"/>
            <a:headEnd/>
            <a:tailEnd/>
          </a:ln>
        </p:spPr>
      </p:pic>
    </p:spTree>
    <p:extLst>
      <p:ext uri="{BB962C8B-B14F-4D97-AF65-F5344CB8AC3E}">
        <p14:creationId xmlns:p14="http://schemas.microsoft.com/office/powerpoint/2010/main" val="26100398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descr="08_HandDoor.png"/>
          <p:cNvPicPr>
            <a:picLocks noChangeAspect="1"/>
          </p:cNvPicPr>
          <p:nvPr/>
        </p:nvPicPr>
        <p:blipFill>
          <a:blip r:embed="rId2" cstate="print"/>
          <a:srcRect/>
          <a:stretch>
            <a:fillRect/>
          </a:stretch>
        </p:blipFill>
        <p:spPr bwMode="auto">
          <a:xfrm>
            <a:off x="1527175" y="0"/>
            <a:ext cx="9144000" cy="6858000"/>
          </a:xfrm>
          <a:prstGeom prst="rect">
            <a:avLst/>
          </a:prstGeom>
          <a:noFill/>
          <a:ln w="9525">
            <a:noFill/>
            <a:miter lim="800000"/>
            <a:headEnd/>
            <a:tailEnd/>
          </a:ln>
        </p:spPr>
      </p:pic>
      <p:sp>
        <p:nvSpPr>
          <p:cNvPr id="9219" name="Rectangle 3"/>
          <p:cNvSpPr>
            <a:spLocks noGrp="1" noChangeArrowheads="1"/>
          </p:cNvSpPr>
          <p:nvPr>
            <p:ph type="body" sz="quarter" idx="10"/>
          </p:nvPr>
        </p:nvSpPr>
        <p:spPr bwMode="auto">
          <a:xfrm>
            <a:off x="2441575" y="1600200"/>
            <a:ext cx="4648200" cy="4114800"/>
          </a:xfrm>
          <a:noFill/>
          <a:ln>
            <a:miter lim="800000"/>
            <a:headEnd/>
            <a:tailEnd/>
          </a:ln>
        </p:spPr>
        <p:txBody>
          <a:bodyPr vert="horz" wrap="square" numCol="1" anchor="t" anchorCtr="0" compatLnSpc="1">
            <a:prstTxWarp prst="textNoShape">
              <a:avLst/>
            </a:prstTxWarp>
          </a:bodyPr>
          <a:lstStyle/>
          <a:p>
            <a:pPr eaLnBrk="1" hangingPunct="1">
              <a:spcBef>
                <a:spcPct val="0"/>
              </a:spcBef>
              <a:buClr>
                <a:schemeClr val="tx1"/>
              </a:buClr>
            </a:pPr>
            <a:r>
              <a:rPr lang="en-US" b="0"/>
              <a:t>Factors that </a:t>
            </a:r>
            <a:r>
              <a:rPr lang="en-US">
                <a:solidFill>
                  <a:srgbClr val="0077AA"/>
                </a:solidFill>
              </a:rPr>
              <a:t>limit an occupant’s ability to safely exit</a:t>
            </a:r>
            <a:r>
              <a:rPr lang="en-US" b="0">
                <a:solidFill>
                  <a:srgbClr val="0077AA"/>
                </a:solidFill>
              </a:rPr>
              <a:t> </a:t>
            </a:r>
            <a:r>
              <a:rPr lang="en-US" b="0"/>
              <a:t>the dwelling or building during a fire:</a:t>
            </a:r>
          </a:p>
          <a:p>
            <a:pPr lvl="1" eaLnBrk="1" hangingPunct="1">
              <a:spcBef>
                <a:spcPct val="0"/>
              </a:spcBef>
              <a:buClr>
                <a:schemeClr val="tx1"/>
              </a:buClr>
              <a:buFont typeface="Arial" charset="0"/>
              <a:buChar char="•"/>
            </a:pPr>
            <a:r>
              <a:rPr lang="en-US" sz="2000" b="1">
                <a:solidFill>
                  <a:srgbClr val="0077AA"/>
                </a:solidFill>
              </a:rPr>
              <a:t>Escape Time </a:t>
            </a:r>
          </a:p>
          <a:p>
            <a:pPr lvl="2" eaLnBrk="1" hangingPunct="1">
              <a:spcBef>
                <a:spcPct val="0"/>
              </a:spcBef>
              <a:buClr>
                <a:schemeClr val="tx1"/>
              </a:buClr>
              <a:buFont typeface="Arial" charset="0"/>
              <a:buChar char="•"/>
            </a:pPr>
            <a:r>
              <a:rPr lang="en-US" sz="1800" b="1"/>
              <a:t>Required</a:t>
            </a:r>
            <a:r>
              <a:rPr lang="en-US" sz="1800"/>
              <a:t> Safe Egress Time (</a:t>
            </a:r>
            <a:r>
              <a:rPr lang="en-US" sz="1800" b="1"/>
              <a:t>RSET</a:t>
            </a:r>
            <a:r>
              <a:rPr lang="en-US" sz="1800"/>
              <a:t>)</a:t>
            </a:r>
          </a:p>
          <a:p>
            <a:pPr lvl="2" eaLnBrk="1" hangingPunct="1">
              <a:spcBef>
                <a:spcPct val="0"/>
              </a:spcBef>
              <a:buClr>
                <a:schemeClr val="tx1"/>
              </a:buClr>
              <a:buFont typeface="Arial" charset="0"/>
              <a:buChar char="•"/>
            </a:pPr>
            <a:r>
              <a:rPr lang="en-US" sz="1800" b="1"/>
              <a:t>Available</a:t>
            </a:r>
            <a:r>
              <a:rPr lang="en-US" sz="1800"/>
              <a:t> Safe Egress Time (</a:t>
            </a:r>
            <a:r>
              <a:rPr lang="en-US" sz="1800" b="1"/>
              <a:t>ASET</a:t>
            </a:r>
            <a:r>
              <a:rPr lang="en-US" sz="1800"/>
              <a:t>)</a:t>
            </a:r>
          </a:p>
          <a:p>
            <a:pPr lvl="1" eaLnBrk="1" hangingPunct="1">
              <a:spcBef>
                <a:spcPct val="0"/>
              </a:spcBef>
              <a:buClr>
                <a:schemeClr val="tx1"/>
              </a:buClr>
              <a:buFont typeface="Arial" charset="0"/>
              <a:buChar char="•"/>
            </a:pPr>
            <a:r>
              <a:rPr lang="en-US" sz="2000" b="1">
                <a:solidFill>
                  <a:srgbClr val="0077AA"/>
                </a:solidFill>
              </a:rPr>
              <a:t>Waking effectiveness </a:t>
            </a:r>
            <a:r>
              <a:rPr lang="en-US" sz="2000"/>
              <a:t>of the audible alarm signal in high-risk groups</a:t>
            </a:r>
          </a:p>
          <a:p>
            <a:pPr lvl="1" eaLnBrk="1" hangingPunct="1">
              <a:spcBef>
                <a:spcPct val="0"/>
              </a:spcBef>
              <a:buFont typeface="Arial" charset="0"/>
              <a:buChar char="•"/>
            </a:pPr>
            <a:endParaRPr lang="en-US" sz="1600"/>
          </a:p>
          <a:p>
            <a:pPr eaLnBrk="1" hangingPunct="1">
              <a:spcBef>
                <a:spcPct val="0"/>
              </a:spcBef>
            </a:pPr>
            <a:endParaRPr lang="en-US" sz="1800"/>
          </a:p>
        </p:txBody>
      </p:sp>
      <p:sp>
        <p:nvSpPr>
          <p:cNvPr id="9220" name="Rectangle 2"/>
          <p:cNvSpPr>
            <a:spLocks noGrp="1" noChangeArrowheads="1"/>
          </p:cNvSpPr>
          <p:nvPr>
            <p:ph type="title"/>
          </p:nvPr>
        </p:nvSpPr>
        <p:spPr bwMode="auto">
          <a:xfrm>
            <a:off x="536575" y="685801"/>
            <a:ext cx="9220200" cy="411163"/>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a:t>		Challenging Factors</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5" descr="09_HouseSize.png"/>
          <p:cNvPicPr>
            <a:picLocks noChangeAspect="1"/>
          </p:cNvPicPr>
          <p:nvPr/>
        </p:nvPicPr>
        <p:blipFill>
          <a:blip r:embed="rId2" cstate="print"/>
          <a:srcRect/>
          <a:stretch>
            <a:fillRect/>
          </a:stretch>
        </p:blipFill>
        <p:spPr bwMode="auto">
          <a:xfrm>
            <a:off x="1527175" y="0"/>
            <a:ext cx="9144000" cy="6858000"/>
          </a:xfrm>
          <a:prstGeom prst="rect">
            <a:avLst/>
          </a:prstGeom>
          <a:noFill/>
          <a:ln w="9525">
            <a:noFill/>
            <a:miter lim="800000"/>
            <a:headEnd/>
            <a:tailEnd/>
          </a:ln>
        </p:spPr>
      </p:pic>
      <p:sp>
        <p:nvSpPr>
          <p:cNvPr id="12291" name="Rectangle 3"/>
          <p:cNvSpPr>
            <a:spLocks noGrp="1" noChangeArrowheads="1"/>
          </p:cNvSpPr>
          <p:nvPr>
            <p:ph type="body" sz="quarter" idx="10"/>
          </p:nvPr>
        </p:nvSpPr>
        <p:spPr bwMode="auto">
          <a:ln>
            <a:miter lim="800000"/>
            <a:headEnd/>
            <a:tailEnd/>
          </a:ln>
        </p:spPr>
        <p:txBody>
          <a:bodyPr vert="horz" wrap="square" numCol="1" anchor="t" anchorCtr="0" compatLnSpc="1">
            <a:prstTxWarp prst="textNoShape">
              <a:avLst/>
            </a:prstTxWarp>
          </a:bodyPr>
          <a:lstStyle/>
          <a:p>
            <a:pPr eaLnBrk="1" hangingPunct="1">
              <a:spcBef>
                <a:spcPct val="0"/>
              </a:spcBef>
              <a:defRPr/>
            </a:pPr>
            <a:r>
              <a:rPr lang="en-US" dirty="0">
                <a:solidFill>
                  <a:srgbClr val="0077AA"/>
                </a:solidFill>
              </a:rPr>
              <a:t>Dwellings and buildings </a:t>
            </a:r>
            <a:r>
              <a:rPr lang="en-US" b="0" dirty="0"/>
              <a:t>today have increased in size and contain more synthetic materials</a:t>
            </a:r>
          </a:p>
          <a:p>
            <a:pPr marL="0" lvl="1" indent="0">
              <a:spcBef>
                <a:spcPct val="0"/>
              </a:spcBef>
              <a:buNone/>
              <a:defRPr/>
            </a:pPr>
            <a:r>
              <a:rPr lang="en-US" sz="2000" b="1" dirty="0">
                <a:solidFill>
                  <a:srgbClr val="0077AA"/>
                </a:solidFill>
              </a:rPr>
              <a:t>Average square footage </a:t>
            </a:r>
            <a:r>
              <a:rPr lang="en-US" sz="2000" dirty="0"/>
              <a:t>of new single-family dwellings:</a:t>
            </a:r>
          </a:p>
          <a:p>
            <a:pPr lvl="2" eaLnBrk="1" hangingPunct="1">
              <a:spcBef>
                <a:spcPct val="0"/>
              </a:spcBef>
              <a:buClr>
                <a:schemeClr val="tx1"/>
              </a:buClr>
              <a:buFont typeface="Arial" charset="0"/>
              <a:buChar char="•"/>
              <a:defRPr/>
            </a:pPr>
            <a:r>
              <a:rPr lang="en-US" sz="1800" b="1" dirty="0"/>
              <a:t>1973:</a:t>
            </a:r>
            <a:r>
              <a:rPr lang="en-US" sz="1800" b="1" dirty="0">
                <a:solidFill>
                  <a:srgbClr val="A32638"/>
                </a:solidFill>
              </a:rPr>
              <a:t> </a:t>
            </a:r>
            <a:r>
              <a:rPr lang="en-US" sz="1800" dirty="0"/>
              <a:t>1,660 ft</a:t>
            </a:r>
            <a:r>
              <a:rPr lang="en-US" sz="1800" baseline="30000" dirty="0"/>
              <a:t>2</a:t>
            </a:r>
          </a:p>
          <a:p>
            <a:pPr lvl="2" eaLnBrk="1" hangingPunct="1">
              <a:spcBef>
                <a:spcPct val="0"/>
              </a:spcBef>
              <a:buClr>
                <a:schemeClr val="tx1"/>
              </a:buClr>
              <a:buFont typeface="Arial" charset="0"/>
              <a:buChar char="•"/>
              <a:defRPr/>
            </a:pPr>
            <a:r>
              <a:rPr lang="en-US" sz="1800" b="1" dirty="0"/>
              <a:t>2008: </a:t>
            </a:r>
            <a:r>
              <a:rPr lang="en-US" sz="1800" dirty="0"/>
              <a:t>26% of new homes were greater than 3,000 ft</a:t>
            </a:r>
            <a:r>
              <a:rPr lang="en-US" sz="1800" baseline="30000" dirty="0"/>
              <a:t>2</a:t>
            </a:r>
          </a:p>
          <a:p>
            <a:pPr lvl="2" eaLnBrk="1" hangingPunct="1">
              <a:spcBef>
                <a:spcPct val="0"/>
              </a:spcBef>
              <a:buClr>
                <a:schemeClr val="tx1"/>
              </a:buClr>
              <a:buFont typeface="Arial" charset="0"/>
              <a:buChar char="•"/>
              <a:defRPr/>
            </a:pPr>
            <a:r>
              <a:rPr lang="en-US" sz="1800" b="1" dirty="0"/>
              <a:t>2010:</a:t>
            </a:r>
            <a:r>
              <a:rPr lang="en-US" sz="1800" b="1" dirty="0">
                <a:solidFill>
                  <a:srgbClr val="A32638"/>
                </a:solidFill>
              </a:rPr>
              <a:t>  </a:t>
            </a:r>
            <a:r>
              <a:rPr lang="en-US" sz="1800" dirty="0"/>
              <a:t>2,392 ft</a:t>
            </a:r>
            <a:r>
              <a:rPr lang="en-US" sz="1800" baseline="30000" dirty="0"/>
              <a:t>2</a:t>
            </a:r>
          </a:p>
          <a:p>
            <a:pPr marL="0" lvl="2" indent="0">
              <a:spcBef>
                <a:spcPct val="0"/>
              </a:spcBef>
              <a:buClr>
                <a:schemeClr val="tx1"/>
              </a:buClr>
              <a:buNone/>
              <a:defRPr/>
            </a:pPr>
            <a:r>
              <a:rPr lang="en-US" sz="2000" b="1" dirty="0">
                <a:solidFill>
                  <a:srgbClr val="0077AA"/>
                </a:solidFill>
              </a:rPr>
              <a:t>Construction methods </a:t>
            </a:r>
            <a:r>
              <a:rPr lang="en-US" sz="2000" dirty="0"/>
              <a:t>changed  from using real wood lumber to engineered lumber</a:t>
            </a:r>
          </a:p>
          <a:p>
            <a:pPr lvl="2" eaLnBrk="1" hangingPunct="1">
              <a:spcBef>
                <a:spcPct val="0"/>
              </a:spcBef>
              <a:buClr>
                <a:schemeClr val="tx1"/>
              </a:buClr>
              <a:buFont typeface="Arial" pitchFamily="34" charset="0"/>
              <a:buNone/>
              <a:defRPr/>
            </a:pPr>
            <a:endParaRPr lang="en-US" sz="1800" dirty="0"/>
          </a:p>
        </p:txBody>
      </p:sp>
      <p:sp>
        <p:nvSpPr>
          <p:cNvPr id="10244" name="Rectangle 2"/>
          <p:cNvSpPr>
            <a:spLocks noGrp="1" noChangeArrowheads="1"/>
          </p:cNvSpPr>
          <p:nvPr>
            <p:ph type="title"/>
          </p:nvPr>
        </p:nvSpPr>
        <p:spPr bwMode="auto">
          <a:xfrm>
            <a:off x="536575" y="685801"/>
            <a:ext cx="9220200" cy="411163"/>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a:t>		Decreased Escape Times</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5" descr="10_NatSynthMaterial.png"/>
          <p:cNvPicPr>
            <a:picLocks noChangeAspect="1"/>
          </p:cNvPicPr>
          <p:nvPr/>
        </p:nvPicPr>
        <p:blipFill>
          <a:blip r:embed="rId2" cstate="print"/>
          <a:srcRect/>
          <a:stretch>
            <a:fillRect/>
          </a:stretch>
        </p:blipFill>
        <p:spPr bwMode="auto">
          <a:xfrm>
            <a:off x="1527175" y="0"/>
            <a:ext cx="9144000" cy="6858000"/>
          </a:xfrm>
          <a:prstGeom prst="rect">
            <a:avLst/>
          </a:prstGeom>
          <a:noFill/>
          <a:ln w="9525">
            <a:noFill/>
            <a:miter lim="800000"/>
            <a:headEnd/>
            <a:tailEnd/>
          </a:ln>
        </p:spPr>
      </p:pic>
      <p:sp>
        <p:nvSpPr>
          <p:cNvPr id="11267" name="Rectangle 3"/>
          <p:cNvSpPr>
            <a:spLocks noGrp="1" noChangeArrowheads="1"/>
          </p:cNvSpPr>
          <p:nvPr>
            <p:ph type="body" sz="quarter" idx="10"/>
          </p:nvPr>
        </p:nvSpPr>
        <p:spPr bwMode="auto">
          <a:noFill/>
          <a:ln>
            <a:miter lim="800000"/>
            <a:headEnd/>
            <a:tailEnd/>
          </a:ln>
        </p:spPr>
        <p:txBody>
          <a:bodyPr vert="horz" wrap="square" numCol="1" anchor="t" anchorCtr="0" compatLnSpc="1">
            <a:prstTxWarp prst="textNoShape">
              <a:avLst/>
            </a:prstTxWarp>
          </a:bodyPr>
          <a:lstStyle/>
          <a:p>
            <a:pPr>
              <a:spcBef>
                <a:spcPct val="0"/>
              </a:spcBef>
            </a:pPr>
            <a:r>
              <a:rPr lang="en-US" b="0"/>
              <a:t>Furnishing manufacturers</a:t>
            </a:r>
            <a:r>
              <a:rPr lang="en-US">
                <a:solidFill>
                  <a:srgbClr val="A32638"/>
                </a:solidFill>
              </a:rPr>
              <a:t> </a:t>
            </a:r>
            <a:r>
              <a:rPr lang="en-US" b="0"/>
              <a:t>in the last 30 years have replaced </a:t>
            </a:r>
            <a:r>
              <a:rPr lang="en-US">
                <a:solidFill>
                  <a:srgbClr val="0077AA"/>
                </a:solidFill>
              </a:rPr>
              <a:t>natural fibers </a:t>
            </a:r>
            <a:r>
              <a:rPr lang="en-US" b="0"/>
              <a:t>with lower-cost, man-made </a:t>
            </a:r>
            <a:r>
              <a:rPr lang="en-US">
                <a:solidFill>
                  <a:srgbClr val="0077AA"/>
                </a:solidFill>
              </a:rPr>
              <a:t>synthetic materials</a:t>
            </a:r>
          </a:p>
          <a:p>
            <a:pPr lvl="1" eaLnBrk="1" hangingPunct="1">
              <a:spcBef>
                <a:spcPct val="0"/>
              </a:spcBef>
              <a:buClr>
                <a:schemeClr val="tx1"/>
              </a:buClr>
              <a:buFont typeface="Arial" charset="0"/>
              <a:buChar char="•"/>
            </a:pPr>
            <a:r>
              <a:rPr lang="en-US" b="1">
                <a:solidFill>
                  <a:srgbClr val="0077AA"/>
                </a:solidFill>
              </a:rPr>
              <a:t>Natural materials: </a:t>
            </a:r>
            <a:r>
              <a:rPr lang="en-US"/>
              <a:t>Legacy furnishings used wood, cotton batting, linen, and silk</a:t>
            </a:r>
          </a:p>
          <a:p>
            <a:pPr lvl="1" eaLnBrk="1" hangingPunct="1">
              <a:spcBef>
                <a:spcPct val="0"/>
              </a:spcBef>
              <a:buClr>
                <a:schemeClr val="tx1"/>
              </a:buClr>
              <a:buFont typeface="Arial" charset="0"/>
              <a:buChar char="•"/>
            </a:pPr>
            <a:r>
              <a:rPr lang="en-US" b="1">
                <a:solidFill>
                  <a:srgbClr val="0077AA"/>
                </a:solidFill>
              </a:rPr>
              <a:t>Synthetic materials: </a:t>
            </a:r>
            <a:r>
              <a:rPr lang="en-US"/>
              <a:t>Modern furnishings utilize polyurethane foam for padding and synthetic fabrics for covers</a:t>
            </a:r>
          </a:p>
        </p:txBody>
      </p:sp>
      <p:sp>
        <p:nvSpPr>
          <p:cNvPr id="11268" name="Rectangle 2"/>
          <p:cNvSpPr>
            <a:spLocks noGrp="1" noChangeArrowheads="1"/>
          </p:cNvSpPr>
          <p:nvPr>
            <p:ph type="title"/>
          </p:nvPr>
        </p:nvSpPr>
        <p:spPr bwMode="auto">
          <a:xfrm>
            <a:off x="536575" y="685801"/>
            <a:ext cx="9220200" cy="411163"/>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a:t>		Decreased Escape Times</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descr="10_NatSynthMaterial.png"/>
          <p:cNvPicPr>
            <a:picLocks noChangeAspect="1"/>
          </p:cNvPicPr>
          <p:nvPr/>
        </p:nvPicPr>
        <p:blipFill>
          <a:blip r:embed="rId2" cstate="print"/>
          <a:srcRect/>
          <a:stretch>
            <a:fillRect/>
          </a:stretch>
        </p:blipFill>
        <p:spPr bwMode="auto">
          <a:xfrm>
            <a:off x="1527175" y="0"/>
            <a:ext cx="9144000" cy="6858000"/>
          </a:xfrm>
          <a:prstGeom prst="rect">
            <a:avLst/>
          </a:prstGeom>
          <a:noFill/>
          <a:ln w="9525">
            <a:noFill/>
            <a:miter lim="800000"/>
            <a:headEnd/>
            <a:tailEnd/>
          </a:ln>
        </p:spPr>
      </p:pic>
      <p:pic>
        <p:nvPicPr>
          <p:cNvPr id="4" name="Picture 3" descr="11_BurntNatSynthMaterial.png"/>
          <p:cNvPicPr>
            <a:picLocks noChangeAspect="1"/>
          </p:cNvPicPr>
          <p:nvPr/>
        </p:nvPicPr>
        <p:blipFill>
          <a:blip r:embed="rId3" cstate="print"/>
          <a:srcRect/>
          <a:stretch>
            <a:fillRect/>
          </a:stretch>
        </p:blipFill>
        <p:spPr bwMode="auto">
          <a:xfrm>
            <a:off x="1527175" y="0"/>
            <a:ext cx="9144000" cy="6858000"/>
          </a:xfrm>
          <a:prstGeom prst="rect">
            <a:avLst/>
          </a:prstGeom>
          <a:noFill/>
          <a:ln w="9525">
            <a:noFill/>
            <a:miter lim="800000"/>
            <a:headEnd/>
            <a:tailEnd/>
          </a:ln>
        </p:spPr>
      </p:pic>
      <p:sp>
        <p:nvSpPr>
          <p:cNvPr id="12291" name="Rectangle 3"/>
          <p:cNvSpPr>
            <a:spLocks noGrp="1" noChangeArrowheads="1"/>
          </p:cNvSpPr>
          <p:nvPr>
            <p:ph type="body" sz="quarter" idx="10"/>
          </p:nvPr>
        </p:nvSpPr>
        <p:spPr bwMode="auto">
          <a:ln>
            <a:miter lim="800000"/>
            <a:headEnd/>
            <a:tailEnd/>
          </a:ln>
        </p:spPr>
        <p:txBody>
          <a:bodyPr vert="horz" wrap="square" numCol="1" anchor="t" anchorCtr="0" compatLnSpc="1">
            <a:prstTxWarp prst="textNoShape">
              <a:avLst/>
            </a:prstTxWarp>
          </a:bodyPr>
          <a:lstStyle/>
          <a:p>
            <a:pPr marL="0" lvl="1" indent="0">
              <a:spcBef>
                <a:spcPct val="0"/>
              </a:spcBef>
              <a:buNone/>
              <a:defRPr/>
            </a:pPr>
            <a:r>
              <a:rPr lang="en-US" sz="2000" b="1" dirty="0">
                <a:solidFill>
                  <a:srgbClr val="0077AA"/>
                </a:solidFill>
              </a:rPr>
              <a:t>Combustion behavior </a:t>
            </a:r>
            <a:r>
              <a:rPr lang="en-US" sz="2000" dirty="0"/>
              <a:t>between synthetic and natural materials are different</a:t>
            </a:r>
          </a:p>
          <a:p>
            <a:pPr marL="0" lvl="1" indent="0">
              <a:spcBef>
                <a:spcPct val="0"/>
              </a:spcBef>
              <a:buNone/>
              <a:defRPr/>
            </a:pPr>
            <a:r>
              <a:rPr lang="en-US" sz="2000" b="1" dirty="0">
                <a:solidFill>
                  <a:srgbClr val="0077AA"/>
                </a:solidFill>
              </a:rPr>
              <a:t>Synthetic</a:t>
            </a:r>
            <a:r>
              <a:rPr lang="en-US" sz="2000" dirty="0"/>
              <a:t> materials:</a:t>
            </a:r>
          </a:p>
          <a:p>
            <a:pPr lvl="1" eaLnBrk="1" hangingPunct="1">
              <a:spcBef>
                <a:spcPct val="0"/>
              </a:spcBef>
              <a:buFont typeface="Arial" charset="0"/>
              <a:buChar char="•"/>
              <a:defRPr/>
            </a:pPr>
            <a:r>
              <a:rPr lang="en-US" b="1" dirty="0"/>
              <a:t>Ignite and burn faster </a:t>
            </a:r>
            <a:r>
              <a:rPr lang="en-US" dirty="0"/>
              <a:t>than natural materials used 40 years ago</a:t>
            </a:r>
          </a:p>
          <a:p>
            <a:pPr lvl="1" eaLnBrk="1" hangingPunct="1">
              <a:spcBef>
                <a:spcPct val="0"/>
              </a:spcBef>
              <a:buFont typeface="Arial" charset="0"/>
              <a:buChar char="•"/>
              <a:defRPr/>
            </a:pPr>
            <a:r>
              <a:rPr lang="en-US" b="1" dirty="0"/>
              <a:t>Generate higher heat and smoke release rates </a:t>
            </a:r>
            <a:r>
              <a:rPr lang="en-US" dirty="0"/>
              <a:t>than the natural materials</a:t>
            </a:r>
          </a:p>
        </p:txBody>
      </p:sp>
      <p:sp>
        <p:nvSpPr>
          <p:cNvPr id="12293" name="Rectangle 2"/>
          <p:cNvSpPr>
            <a:spLocks noGrp="1" noChangeArrowheads="1"/>
          </p:cNvSpPr>
          <p:nvPr>
            <p:ph type="title"/>
          </p:nvPr>
        </p:nvSpPr>
        <p:spPr bwMode="auto">
          <a:xfrm>
            <a:off x="536575" y="685801"/>
            <a:ext cx="9220200" cy="411163"/>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a:t>		Decreased Escape Times</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12_BurningStairs.png"/>
          <p:cNvPicPr>
            <a:picLocks noChangeAspect="1"/>
          </p:cNvPicPr>
          <p:nvPr/>
        </p:nvPicPr>
        <p:blipFill>
          <a:blip r:embed="rId2" cstate="print"/>
          <a:srcRect/>
          <a:stretch>
            <a:fillRect/>
          </a:stretch>
        </p:blipFill>
        <p:spPr bwMode="auto">
          <a:xfrm>
            <a:off x="1527175" y="0"/>
            <a:ext cx="9144000" cy="6858000"/>
          </a:xfrm>
          <a:prstGeom prst="rect">
            <a:avLst/>
          </a:prstGeom>
          <a:noFill/>
          <a:ln w="9525">
            <a:noFill/>
            <a:miter lim="800000"/>
            <a:headEnd/>
            <a:tailEnd/>
          </a:ln>
        </p:spPr>
      </p:pic>
      <p:sp>
        <p:nvSpPr>
          <p:cNvPr id="12291" name="Rectangle 3"/>
          <p:cNvSpPr>
            <a:spLocks noGrp="1" noChangeArrowheads="1"/>
          </p:cNvSpPr>
          <p:nvPr>
            <p:ph type="body" sz="quarter" idx="10"/>
          </p:nvPr>
        </p:nvSpPr>
        <p:spPr bwMode="auto">
          <a:xfrm>
            <a:off x="2441575" y="1600200"/>
            <a:ext cx="4419600" cy="4114800"/>
          </a:xfrm>
          <a:ln>
            <a:miter lim="800000"/>
            <a:headEnd/>
            <a:tailEnd/>
          </a:ln>
        </p:spPr>
        <p:txBody>
          <a:bodyPr vert="horz" wrap="square" numCol="1" anchor="t" anchorCtr="0" compatLnSpc="1">
            <a:prstTxWarp prst="textNoShape">
              <a:avLst/>
            </a:prstTxWarp>
          </a:bodyPr>
          <a:lstStyle/>
          <a:p>
            <a:pPr eaLnBrk="1" hangingPunct="1">
              <a:spcBef>
                <a:spcPct val="0"/>
              </a:spcBef>
              <a:defRPr/>
            </a:pPr>
            <a:r>
              <a:rPr lang="en-US" sz="1800" b="0" dirty="0"/>
              <a:t>The window of </a:t>
            </a:r>
            <a:r>
              <a:rPr lang="en-US" sz="1800" dirty="0">
                <a:solidFill>
                  <a:srgbClr val="0077AA"/>
                </a:solidFill>
              </a:rPr>
              <a:t>available safe egress time </a:t>
            </a:r>
            <a:r>
              <a:rPr lang="en-US" sz="1800" b="0" dirty="0"/>
              <a:t>(ASET) in </a:t>
            </a:r>
            <a:r>
              <a:rPr lang="en-US" sz="1800" dirty="0"/>
              <a:t>flaming</a:t>
            </a:r>
            <a:r>
              <a:rPr lang="en-US" sz="1800" b="0" dirty="0"/>
              <a:t> fires has decreased:  </a:t>
            </a:r>
          </a:p>
          <a:p>
            <a:pPr lvl="1" eaLnBrk="1" hangingPunct="1">
              <a:spcBef>
                <a:spcPct val="0"/>
              </a:spcBef>
              <a:buClr>
                <a:schemeClr val="tx1"/>
              </a:buClr>
              <a:buFont typeface="Arial" charset="0"/>
              <a:buChar char="•"/>
              <a:defRPr/>
            </a:pPr>
            <a:r>
              <a:rPr lang="en-US" sz="1600" b="1" dirty="0"/>
              <a:t>1975</a:t>
            </a:r>
            <a:r>
              <a:rPr lang="en-US" sz="1600" dirty="0"/>
              <a:t>: 17 minutes of ASET </a:t>
            </a:r>
          </a:p>
          <a:p>
            <a:pPr lvl="1" eaLnBrk="1" hangingPunct="1">
              <a:spcBef>
                <a:spcPct val="0"/>
              </a:spcBef>
              <a:buClr>
                <a:schemeClr val="tx1"/>
              </a:buClr>
              <a:buFont typeface="Arial" charset="0"/>
              <a:buChar char="•"/>
              <a:defRPr/>
            </a:pPr>
            <a:r>
              <a:rPr lang="en-US" sz="1600" b="1" dirty="0"/>
              <a:t>2007</a:t>
            </a:r>
            <a:r>
              <a:rPr lang="en-US" sz="1600" dirty="0"/>
              <a:t>: 3 minutes of ASET </a:t>
            </a:r>
          </a:p>
          <a:p>
            <a:pPr marL="0" lvl="1" indent="0">
              <a:spcBef>
                <a:spcPct val="0"/>
              </a:spcBef>
              <a:buNone/>
              <a:defRPr/>
            </a:pPr>
            <a:r>
              <a:rPr lang="en-US" dirty="0"/>
              <a:t>The average ASET time for </a:t>
            </a:r>
            <a:r>
              <a:rPr lang="en-US" b="1" dirty="0"/>
              <a:t>smoldering</a:t>
            </a:r>
            <a:r>
              <a:rPr lang="en-US" b="1" dirty="0">
                <a:solidFill>
                  <a:srgbClr val="A32638"/>
                </a:solidFill>
              </a:rPr>
              <a:t> </a:t>
            </a:r>
            <a:r>
              <a:rPr lang="en-US" dirty="0"/>
              <a:t>fires in the 1975 and 2007 tests were similar.</a:t>
            </a:r>
          </a:p>
          <a:p>
            <a:pPr marL="0" lvl="1" indent="0">
              <a:spcBef>
                <a:spcPct val="0"/>
              </a:spcBef>
              <a:buNone/>
              <a:defRPr/>
            </a:pPr>
            <a:r>
              <a:rPr lang="en-US" dirty="0"/>
              <a:t>Current smoke detection technologies still provided enough escape time in most fire scenarios</a:t>
            </a:r>
          </a:p>
        </p:txBody>
      </p:sp>
      <p:sp>
        <p:nvSpPr>
          <p:cNvPr id="13316" name="Rectangle 2"/>
          <p:cNvSpPr>
            <a:spLocks noGrp="1" noChangeArrowheads="1"/>
          </p:cNvSpPr>
          <p:nvPr>
            <p:ph type="title"/>
          </p:nvPr>
        </p:nvSpPr>
        <p:spPr bwMode="auto">
          <a:xfrm>
            <a:off x="536575" y="685801"/>
            <a:ext cx="9220200" cy="411163"/>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a:t>		Decreased Escape Times</a:t>
            </a:r>
          </a:p>
        </p:txBody>
      </p:sp>
      <p:sp>
        <p:nvSpPr>
          <p:cNvPr id="13317" name="Rectangle 3"/>
          <p:cNvSpPr txBox="1">
            <a:spLocks noChangeArrowheads="1"/>
          </p:cNvSpPr>
          <p:nvPr/>
        </p:nvSpPr>
        <p:spPr bwMode="auto">
          <a:xfrm>
            <a:off x="2441575" y="5410200"/>
            <a:ext cx="4419600" cy="838200"/>
          </a:xfrm>
          <a:prstGeom prst="rect">
            <a:avLst/>
          </a:prstGeom>
          <a:noFill/>
          <a:ln w="9525">
            <a:noFill/>
            <a:miter lim="800000"/>
            <a:headEnd/>
            <a:tailEnd/>
          </a:ln>
        </p:spPr>
        <p:txBody>
          <a:bodyPr lIns="0" tIns="0" rIns="0" bIns="0"/>
          <a:lstStyle/>
          <a:p>
            <a:pPr>
              <a:buFont typeface="Arial" charset="0"/>
              <a:buNone/>
            </a:pPr>
            <a:r>
              <a:rPr lang="en-US" sz="1100" b="1">
                <a:solidFill>
                  <a:srgbClr val="C00000"/>
                </a:solidFill>
                <a:latin typeface="Helvetica" pitchFamily="34" charset="0"/>
              </a:rPr>
              <a:t>Source: </a:t>
            </a:r>
            <a:endParaRPr lang="en-US" sz="1100" i="1">
              <a:solidFill>
                <a:srgbClr val="C00000"/>
              </a:solidFill>
            </a:endParaRPr>
          </a:p>
          <a:p>
            <a:pPr marL="342900" lvl="1" indent="-342900">
              <a:spcAft>
                <a:spcPts val="1200"/>
              </a:spcAft>
              <a:buFont typeface="Calibri" pitchFamily="34" charset="0"/>
              <a:buAutoNum type="arabicPeriod" startAt="4"/>
            </a:pPr>
            <a:r>
              <a:rPr lang="en-US" sz="1100"/>
              <a:t>Performance of Home Smoke Alarms Analysis of the Response of Several Available Technologies in Residential Fire Settings (Dunes II) Richard W. Bukowski et al (February 2008) </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536575" y="685801"/>
            <a:ext cx="9220200" cy="411163"/>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a:t>		Comparison of Legacy and Modern Room Furnishing Fires</a:t>
            </a:r>
            <a:br>
              <a:rPr lang="en-US"/>
            </a:br>
            <a:endParaRPr lang="en-US"/>
          </a:p>
        </p:txBody>
      </p:sp>
      <p:pic>
        <p:nvPicPr>
          <p:cNvPr id="4099" name="Picture 3" descr="13_Video1.jpg"/>
          <p:cNvPicPr>
            <a:picLocks noChangeAspect="1"/>
          </p:cNvPicPr>
          <p:nvPr/>
        </p:nvPicPr>
        <p:blipFill>
          <a:blip r:embed="rId3" cstate="print"/>
          <a:srcRect/>
          <a:stretch>
            <a:fillRect/>
          </a:stretch>
        </p:blipFill>
        <p:spPr bwMode="auto">
          <a:xfrm>
            <a:off x="2441575" y="1600200"/>
            <a:ext cx="7315200" cy="4114800"/>
          </a:xfrm>
          <a:prstGeom prst="rect">
            <a:avLst/>
          </a:prstGeom>
          <a:noFill/>
          <a:ln w="9525">
            <a:noFill/>
            <a:miter lim="800000"/>
            <a:headEnd/>
            <a:tailEnd/>
          </a:ln>
        </p:spPr>
      </p:pic>
      <p:sp>
        <p:nvSpPr>
          <p:cNvPr id="4100" name="Rectangle 3"/>
          <p:cNvSpPr txBox="1">
            <a:spLocks noChangeArrowheads="1"/>
          </p:cNvSpPr>
          <p:nvPr/>
        </p:nvSpPr>
        <p:spPr bwMode="auto">
          <a:xfrm>
            <a:off x="2441575" y="5867400"/>
            <a:ext cx="7162800" cy="533400"/>
          </a:xfrm>
          <a:prstGeom prst="rect">
            <a:avLst/>
          </a:prstGeom>
          <a:noFill/>
          <a:ln w="9525">
            <a:noFill/>
            <a:miter lim="800000"/>
            <a:headEnd/>
            <a:tailEnd/>
          </a:ln>
        </p:spPr>
        <p:txBody>
          <a:bodyPr lIns="0" tIns="0" rIns="0" bIns="0"/>
          <a:lstStyle/>
          <a:p>
            <a:pPr>
              <a:buFont typeface="Arial" charset="0"/>
              <a:buNone/>
            </a:pPr>
            <a:r>
              <a:rPr lang="en-US" sz="1100" u="sng">
                <a:hlinkClick r:id="rId4"/>
              </a:rPr>
              <a:t>http://www.youtube.com/watch?v=aDNPhq5ggoE</a:t>
            </a:r>
            <a:endParaRPr lang="en-US" sz="1100"/>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536575" y="685801"/>
            <a:ext cx="9220200" cy="411163"/>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a:t>		Comparison of Legacy and Modern Room Furnishing Fires</a:t>
            </a:r>
            <a:br>
              <a:rPr lang="en-US"/>
            </a:br>
            <a:endParaRPr lang="en-US"/>
          </a:p>
        </p:txBody>
      </p:sp>
      <p:pic>
        <p:nvPicPr>
          <p:cNvPr id="5123" name="Picture 3" descr="13_Video2.jpg"/>
          <p:cNvPicPr>
            <a:picLocks noChangeAspect="1"/>
          </p:cNvPicPr>
          <p:nvPr/>
        </p:nvPicPr>
        <p:blipFill>
          <a:blip r:embed="rId3" cstate="print"/>
          <a:srcRect/>
          <a:stretch>
            <a:fillRect/>
          </a:stretch>
        </p:blipFill>
        <p:spPr bwMode="auto">
          <a:xfrm>
            <a:off x="2441575" y="1600200"/>
            <a:ext cx="7315200" cy="4114800"/>
          </a:xfrm>
          <a:prstGeom prst="rect">
            <a:avLst/>
          </a:prstGeom>
          <a:noFill/>
          <a:ln w="9525">
            <a:noFill/>
            <a:miter lim="800000"/>
            <a:headEnd/>
            <a:tailEnd/>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536575" y="685801"/>
            <a:ext cx="9220200" cy="411163"/>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a:t>		Comparison of Legacy and Modern Room Furnishing Fires</a:t>
            </a:r>
            <a:br>
              <a:rPr lang="en-US"/>
            </a:br>
            <a:endParaRPr lang="en-US"/>
          </a:p>
        </p:txBody>
      </p:sp>
      <p:pic>
        <p:nvPicPr>
          <p:cNvPr id="6147" name="Picture 3" descr="13_Video3.jpg"/>
          <p:cNvPicPr>
            <a:picLocks noChangeAspect="1"/>
          </p:cNvPicPr>
          <p:nvPr/>
        </p:nvPicPr>
        <p:blipFill>
          <a:blip r:embed="rId3" cstate="print"/>
          <a:srcRect/>
          <a:stretch>
            <a:fillRect/>
          </a:stretch>
        </p:blipFill>
        <p:spPr bwMode="auto">
          <a:xfrm>
            <a:off x="2441575" y="1600200"/>
            <a:ext cx="7315200" cy="4114800"/>
          </a:xfrm>
          <a:prstGeom prst="rect">
            <a:avLst/>
          </a:prstGeom>
          <a:noFill/>
          <a:ln w="9525">
            <a:noFill/>
            <a:miter lim="800000"/>
            <a:headEnd/>
            <a:tailEnd/>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2" name="cdtRectangle 4 Id109572"/>
          <p:cNvSpPr>
            <a:spLocks noGrp="1" noChangeArrowheads="1"/>
          </p:cNvSpPr>
          <p:nvPr>
            <p:ph type="title"/>
          </p:nvPr>
        </p:nvSpPr>
        <p:spPr/>
        <p:txBody>
          <a:bodyPr/>
          <a:lstStyle/>
          <a:p>
            <a:r>
              <a:rPr lang="en-US" noProof="0" dirty="0"/>
              <a:t>Contents</a:t>
            </a:r>
          </a:p>
        </p:txBody>
      </p:sp>
      <p:sp>
        <p:nvSpPr>
          <p:cNvPr id="11" name="cdtText Placeholder 10 Id11"/>
          <p:cNvSpPr>
            <a:spLocks noGrp="1"/>
          </p:cNvSpPr>
          <p:nvPr>
            <p:ph type="body" sz="quarter" idx="14"/>
          </p:nvPr>
        </p:nvSpPr>
        <p:spPr/>
        <p:txBody>
          <a:bodyPr/>
          <a:lstStyle/>
          <a:p>
            <a:pPr lvl="1"/>
            <a:r>
              <a:rPr lang="en-US" noProof="0" dirty="0"/>
              <a:t>Introduction	4</a:t>
            </a:r>
          </a:p>
          <a:p>
            <a:pPr lvl="1"/>
            <a:r>
              <a:rPr lang="en-US" noProof="0" dirty="0"/>
              <a:t>Review of New UL Smoke Detection Changes	3</a:t>
            </a:r>
          </a:p>
          <a:p>
            <a:pPr lvl="1"/>
            <a:r>
              <a:rPr lang="en-US" noProof="0" dirty="0"/>
              <a:t>IL Smoke Alarm Changes	8</a:t>
            </a:r>
          </a:p>
          <a:p>
            <a:pPr lvl="1"/>
            <a:r>
              <a:rPr lang="en-US" noProof="0" dirty="0"/>
              <a:t>520 Hz Notification Updates 	11</a:t>
            </a:r>
          </a:p>
          <a:p>
            <a:pPr lvl="1"/>
            <a:r>
              <a:rPr lang="en-US" dirty="0"/>
              <a:t>Questions and Answers	47</a:t>
            </a:r>
            <a:endParaRPr lang="en-US" noProof="0" dirty="0"/>
          </a:p>
        </p:txBody>
      </p:sp>
      <p:pic>
        <p:nvPicPr>
          <p:cNvPr id="4" name="Bildplatzhalter 3"/>
          <p:cNvPicPr>
            <a:picLocks noGrp="1" noChangeAspect="1"/>
          </p:cNvPicPr>
          <p:nvPr>
            <p:ph type="pic" sz="quarter" idx="15"/>
          </p:nvPr>
        </p:nvPicPr>
        <p:blipFill rotWithShape="1">
          <a:blip r:embed="rId4">
            <a:extLst>
              <a:ext uri="{28A0092B-C50C-407E-A947-70E740481C1C}">
                <a14:useLocalDpi xmlns:a14="http://schemas.microsoft.com/office/drawing/2010/main" val="0"/>
              </a:ext>
            </a:extLst>
          </a:blip>
          <a:srcRect l="56833" r="4153"/>
          <a:stretch/>
        </p:blipFill>
        <p:spPr/>
      </p:pic>
    </p:spTree>
    <p:custDataLst>
      <p:tags r:id="rId1"/>
    </p:custDataLst>
    <p:extLst>
      <p:ext uri="{BB962C8B-B14F-4D97-AF65-F5344CB8AC3E}">
        <p14:creationId xmlns:p14="http://schemas.microsoft.com/office/powerpoint/2010/main" val="9929676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536575" y="685801"/>
            <a:ext cx="9220200" cy="411163"/>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a:t>		Comparison of Legacy and Modern Room Furnishing Fires</a:t>
            </a:r>
            <a:br>
              <a:rPr lang="en-US"/>
            </a:br>
            <a:endParaRPr lang="en-US"/>
          </a:p>
        </p:txBody>
      </p:sp>
      <p:pic>
        <p:nvPicPr>
          <p:cNvPr id="7171" name="Picture 3" descr="13_Video4.jpg"/>
          <p:cNvPicPr>
            <a:picLocks noChangeAspect="1"/>
          </p:cNvPicPr>
          <p:nvPr/>
        </p:nvPicPr>
        <p:blipFill>
          <a:blip r:embed="rId3" cstate="print"/>
          <a:srcRect/>
          <a:stretch>
            <a:fillRect/>
          </a:stretch>
        </p:blipFill>
        <p:spPr bwMode="auto">
          <a:xfrm>
            <a:off x="2441575" y="1600200"/>
            <a:ext cx="7315200" cy="4114800"/>
          </a:xfrm>
          <a:prstGeom prst="rect">
            <a:avLst/>
          </a:prstGeom>
          <a:noFill/>
          <a:ln w="9525">
            <a:noFill/>
            <a:miter lim="800000"/>
            <a:headEnd/>
            <a:tailEnd/>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536575" y="685801"/>
            <a:ext cx="9220200" cy="411163"/>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a:t>		Comparison of Legacy and Modern Room Furnishing Fires</a:t>
            </a:r>
            <a:br>
              <a:rPr lang="en-US"/>
            </a:br>
            <a:endParaRPr lang="en-US"/>
          </a:p>
        </p:txBody>
      </p:sp>
      <p:pic>
        <p:nvPicPr>
          <p:cNvPr id="8195" name="Picture 3" descr="13_Video5.jpg"/>
          <p:cNvPicPr>
            <a:picLocks noChangeAspect="1"/>
          </p:cNvPicPr>
          <p:nvPr/>
        </p:nvPicPr>
        <p:blipFill>
          <a:blip r:embed="rId3" cstate="print"/>
          <a:srcRect/>
          <a:stretch>
            <a:fillRect/>
          </a:stretch>
        </p:blipFill>
        <p:spPr bwMode="auto">
          <a:xfrm>
            <a:off x="2441575" y="1600200"/>
            <a:ext cx="7315200" cy="4114800"/>
          </a:xfrm>
          <a:prstGeom prst="rect">
            <a:avLst/>
          </a:prstGeom>
          <a:noFill/>
          <a:ln w="9525">
            <a:noFill/>
            <a:miter lim="800000"/>
            <a:headEnd/>
            <a:tailEnd/>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14_SleepingCouple.png"/>
          <p:cNvPicPr>
            <a:picLocks noChangeAspect="1"/>
          </p:cNvPicPr>
          <p:nvPr/>
        </p:nvPicPr>
        <p:blipFill>
          <a:blip r:embed="rId2" cstate="print"/>
          <a:srcRect/>
          <a:stretch>
            <a:fillRect/>
          </a:stretch>
        </p:blipFill>
        <p:spPr bwMode="auto">
          <a:xfrm>
            <a:off x="1527175" y="0"/>
            <a:ext cx="9144000" cy="6858000"/>
          </a:xfrm>
          <a:prstGeom prst="rect">
            <a:avLst/>
          </a:prstGeom>
          <a:noFill/>
          <a:ln w="9525">
            <a:noFill/>
            <a:miter lim="800000"/>
            <a:headEnd/>
            <a:tailEnd/>
          </a:ln>
        </p:spPr>
      </p:pic>
      <p:sp>
        <p:nvSpPr>
          <p:cNvPr id="12290" name="Rectangle 3"/>
          <p:cNvSpPr>
            <a:spLocks noGrp="1" noChangeArrowheads="1"/>
          </p:cNvSpPr>
          <p:nvPr>
            <p:ph type="body" sz="quarter" idx="10"/>
          </p:nvPr>
        </p:nvSpPr>
        <p:spPr bwMode="auto">
          <a:xfrm>
            <a:off x="2441575" y="1600200"/>
            <a:ext cx="4495800" cy="3505200"/>
          </a:xfrm>
          <a:ln>
            <a:miter lim="800000"/>
            <a:headEnd/>
            <a:tailEnd/>
          </a:ln>
        </p:spPr>
        <p:txBody>
          <a:bodyPr vert="horz" wrap="square" numCol="1" anchor="t" anchorCtr="0" compatLnSpc="1">
            <a:prstTxWarp prst="textNoShape">
              <a:avLst/>
            </a:prstTxWarp>
          </a:bodyPr>
          <a:lstStyle/>
          <a:p>
            <a:pPr eaLnBrk="1" hangingPunct="1">
              <a:spcBef>
                <a:spcPct val="0"/>
              </a:spcBef>
              <a:defRPr/>
            </a:pPr>
            <a:r>
              <a:rPr lang="en-US" dirty="0">
                <a:solidFill>
                  <a:srgbClr val="0077AA"/>
                </a:solidFill>
              </a:rPr>
              <a:t>Fifty percent </a:t>
            </a:r>
            <a:r>
              <a:rPr lang="en-US" b="0" dirty="0"/>
              <a:t>of civilian fire fatalities in residential buildings occur between the hours of 10 p.m. and 6 a.m.</a:t>
            </a:r>
            <a:r>
              <a:rPr lang="en-US" b="0" baseline="30000" dirty="0">
                <a:solidFill>
                  <a:srgbClr val="C00000"/>
                </a:solidFill>
              </a:rPr>
              <a:t>5</a:t>
            </a:r>
          </a:p>
          <a:p>
            <a:pPr marL="0" lvl="1" indent="0">
              <a:spcBef>
                <a:spcPct val="0"/>
              </a:spcBef>
              <a:buNone/>
              <a:defRPr/>
            </a:pPr>
            <a:r>
              <a:rPr lang="en-US" sz="2000" dirty="0"/>
              <a:t>Most unimpaired adults normally awaken quickly to the </a:t>
            </a:r>
            <a:r>
              <a:rPr lang="en-US" sz="2000" b="1" dirty="0">
                <a:solidFill>
                  <a:srgbClr val="0077AA"/>
                </a:solidFill>
              </a:rPr>
              <a:t>standard audible fire alarm signal</a:t>
            </a:r>
            <a:r>
              <a:rPr lang="en-US" sz="2000" baseline="30000" dirty="0">
                <a:solidFill>
                  <a:srgbClr val="C00000"/>
                </a:solidFill>
              </a:rPr>
              <a:t>6</a:t>
            </a:r>
          </a:p>
          <a:p>
            <a:pPr lvl="1" eaLnBrk="1" hangingPunct="1">
              <a:spcBef>
                <a:spcPct val="0"/>
              </a:spcBef>
              <a:buFont typeface="Arial" charset="0"/>
              <a:buChar char="•"/>
              <a:defRPr/>
            </a:pPr>
            <a:r>
              <a:rPr lang="en-US" sz="1600" b="1" dirty="0"/>
              <a:t>Most fire alarm </a:t>
            </a:r>
            <a:r>
              <a:rPr lang="en-US" b="1" dirty="0"/>
              <a:t>horns</a:t>
            </a:r>
            <a:r>
              <a:rPr lang="en-US" b="1" dirty="0">
                <a:solidFill>
                  <a:srgbClr val="A32638"/>
                </a:solidFill>
              </a:rPr>
              <a:t> </a:t>
            </a:r>
            <a:r>
              <a:rPr lang="en-US" sz="1600" dirty="0"/>
              <a:t>produce a</a:t>
            </a:r>
            <a:br>
              <a:rPr lang="en-US" sz="1600" dirty="0"/>
            </a:br>
            <a:r>
              <a:rPr lang="en-US" sz="1600" dirty="0"/>
              <a:t>2 - 4 KHz audible alarm signal </a:t>
            </a:r>
          </a:p>
          <a:p>
            <a:pPr lvl="1" eaLnBrk="1" hangingPunct="1">
              <a:spcBef>
                <a:spcPct val="0"/>
              </a:spcBef>
              <a:buFont typeface="Arial" charset="0"/>
              <a:buChar char="•"/>
              <a:defRPr/>
            </a:pPr>
            <a:r>
              <a:rPr lang="en-US" sz="1600" b="1" dirty="0"/>
              <a:t>Most</a:t>
            </a:r>
            <a:r>
              <a:rPr lang="en-US" sz="1600" dirty="0"/>
              <a:t> </a:t>
            </a:r>
            <a:r>
              <a:rPr lang="en-US" b="1" dirty="0"/>
              <a:t>integral smoke alarm sounders </a:t>
            </a:r>
            <a:r>
              <a:rPr lang="en-US" sz="1600" dirty="0"/>
              <a:t>produce a 3 KHz audible alarm signal</a:t>
            </a:r>
          </a:p>
        </p:txBody>
      </p:sp>
      <p:sp>
        <p:nvSpPr>
          <p:cNvPr id="9220" name="Rectangle 2"/>
          <p:cNvSpPr>
            <a:spLocks noGrp="1" noChangeArrowheads="1"/>
          </p:cNvSpPr>
          <p:nvPr>
            <p:ph type="title"/>
          </p:nvPr>
        </p:nvSpPr>
        <p:spPr bwMode="auto">
          <a:xfrm>
            <a:off x="536575" y="685801"/>
            <a:ext cx="9220200" cy="411163"/>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a:t>		Waking Effectiveness</a:t>
            </a:r>
          </a:p>
        </p:txBody>
      </p:sp>
      <p:sp>
        <p:nvSpPr>
          <p:cNvPr id="9221" name="Rectangle 3"/>
          <p:cNvSpPr txBox="1">
            <a:spLocks noChangeArrowheads="1"/>
          </p:cNvSpPr>
          <p:nvPr/>
        </p:nvSpPr>
        <p:spPr bwMode="auto">
          <a:xfrm>
            <a:off x="2441575" y="5105400"/>
            <a:ext cx="4495800" cy="1066800"/>
          </a:xfrm>
          <a:prstGeom prst="rect">
            <a:avLst/>
          </a:prstGeom>
          <a:noFill/>
          <a:ln w="9525">
            <a:noFill/>
            <a:miter lim="800000"/>
            <a:headEnd/>
            <a:tailEnd/>
          </a:ln>
        </p:spPr>
        <p:txBody>
          <a:bodyPr lIns="0" tIns="0" rIns="0" bIns="0"/>
          <a:lstStyle/>
          <a:p>
            <a:pPr>
              <a:buFont typeface="Arial" charset="0"/>
              <a:buNone/>
            </a:pPr>
            <a:r>
              <a:rPr lang="en-US" sz="1100" b="1">
                <a:solidFill>
                  <a:srgbClr val="C00000"/>
                </a:solidFill>
                <a:latin typeface="Helvetica" pitchFamily="34" charset="0"/>
              </a:rPr>
              <a:t>Source:</a:t>
            </a:r>
            <a:endParaRPr lang="en-US" sz="1100">
              <a:latin typeface="Helvetica" pitchFamily="34" charset="0"/>
            </a:endParaRPr>
          </a:p>
          <a:p>
            <a:pPr marL="342900" lvl="1" indent="-342900">
              <a:buFont typeface="Calibri" pitchFamily="34" charset="0"/>
              <a:buAutoNum type="arabicPeriod" startAt="5"/>
            </a:pPr>
            <a:r>
              <a:rPr lang="en-US" sz="1100" i="1"/>
              <a:t>USFA, Civilian Fire Fatalities in Residential Buildings 2008-2010 Report</a:t>
            </a:r>
          </a:p>
          <a:p>
            <a:pPr marL="342900" lvl="1" indent="-342900">
              <a:buFont typeface="Calibri" pitchFamily="34" charset="0"/>
              <a:buAutoNum type="arabicPeriod" startAt="5"/>
            </a:pPr>
            <a:r>
              <a:rPr lang="en-US" sz="1100"/>
              <a:t>Awakening of Sleeping People – a Decade of Research, Ian Thomas and Dorothy Bruck July 2008</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16_kidSleeping.png"/>
          <p:cNvPicPr>
            <a:picLocks noChangeAspect="1"/>
          </p:cNvPicPr>
          <p:nvPr/>
        </p:nvPicPr>
        <p:blipFill>
          <a:blip r:embed="rId2" cstate="print"/>
          <a:srcRect/>
          <a:stretch>
            <a:fillRect/>
          </a:stretch>
        </p:blipFill>
        <p:spPr bwMode="auto">
          <a:xfrm>
            <a:off x="1527175" y="0"/>
            <a:ext cx="9144000" cy="6858000"/>
          </a:xfrm>
          <a:prstGeom prst="rect">
            <a:avLst/>
          </a:prstGeom>
          <a:noFill/>
          <a:ln w="9525">
            <a:noFill/>
            <a:miter lim="800000"/>
            <a:headEnd/>
            <a:tailEnd/>
          </a:ln>
        </p:spPr>
      </p:pic>
      <p:sp>
        <p:nvSpPr>
          <p:cNvPr id="15362" name="Rectangle 3"/>
          <p:cNvSpPr>
            <a:spLocks noGrp="1" noChangeArrowheads="1"/>
          </p:cNvSpPr>
          <p:nvPr>
            <p:ph type="body" sz="quarter" idx="10"/>
          </p:nvPr>
        </p:nvSpPr>
        <p:spPr bwMode="auto">
          <a:xfrm>
            <a:off x="2441575" y="1600200"/>
            <a:ext cx="4191000" cy="4114800"/>
          </a:xfrm>
          <a:ln>
            <a:miter lim="800000"/>
            <a:headEnd/>
            <a:tailEnd/>
          </a:ln>
        </p:spPr>
        <p:txBody>
          <a:bodyPr vert="horz" wrap="square" numCol="1" anchor="t" anchorCtr="0" compatLnSpc="1">
            <a:prstTxWarp prst="textNoShape">
              <a:avLst/>
            </a:prstTxWarp>
          </a:bodyPr>
          <a:lstStyle/>
          <a:p>
            <a:pPr marL="0" lvl="1" indent="0">
              <a:spcBef>
                <a:spcPct val="0"/>
              </a:spcBef>
              <a:buNone/>
              <a:defRPr/>
            </a:pPr>
            <a:r>
              <a:rPr lang="en-US" b="1" dirty="0">
                <a:solidFill>
                  <a:srgbClr val="0077AA"/>
                </a:solidFill>
              </a:rPr>
              <a:t>There are many people at risk </a:t>
            </a:r>
            <a:r>
              <a:rPr lang="en-US" dirty="0"/>
              <a:t>of not waking up by the standard audible alarm signal:</a:t>
            </a:r>
          </a:p>
          <a:p>
            <a:pPr lvl="1">
              <a:spcBef>
                <a:spcPct val="0"/>
              </a:spcBef>
              <a:buClr>
                <a:schemeClr val="tx1"/>
              </a:buClr>
              <a:buFont typeface="Arial" charset="0"/>
              <a:buChar char="•"/>
              <a:defRPr/>
            </a:pPr>
            <a:r>
              <a:rPr lang="en-US" sz="1600" b="1" dirty="0"/>
              <a:t>School-Age Children: </a:t>
            </a:r>
            <a:r>
              <a:rPr lang="en-US" sz="1600" dirty="0"/>
              <a:t>Thirteen percent of civilian fire fatalities in residential buildings were under the age of 10</a:t>
            </a:r>
            <a:r>
              <a:rPr lang="en-US" sz="1600" baseline="30000" dirty="0">
                <a:solidFill>
                  <a:srgbClr val="C00000"/>
                </a:solidFill>
              </a:rPr>
              <a:t>5</a:t>
            </a:r>
          </a:p>
          <a:p>
            <a:pPr lvl="1">
              <a:spcBef>
                <a:spcPct val="0"/>
              </a:spcBef>
              <a:buClr>
                <a:schemeClr val="tx1"/>
              </a:buClr>
              <a:buFont typeface="Arial" charset="0"/>
              <a:buChar char="•"/>
              <a:defRPr/>
            </a:pPr>
            <a:r>
              <a:rPr lang="en-US" sz="1600" b="1" dirty="0"/>
              <a:t>The Elderly: </a:t>
            </a:r>
            <a:r>
              <a:rPr lang="en-US" sz="1600" dirty="0"/>
              <a:t>Forty-four percent of civilian fatalities in residential building fires are between the ages of 40 and 69</a:t>
            </a:r>
            <a:r>
              <a:rPr lang="en-US" sz="1600" baseline="30000" dirty="0">
                <a:solidFill>
                  <a:srgbClr val="C00000"/>
                </a:solidFill>
              </a:rPr>
              <a:t>5</a:t>
            </a:r>
          </a:p>
          <a:p>
            <a:pPr lvl="1">
              <a:spcBef>
                <a:spcPct val="0"/>
              </a:spcBef>
              <a:buClr>
                <a:schemeClr val="tx1"/>
              </a:buClr>
              <a:buFont typeface="Arial" charset="0"/>
              <a:buChar char="•"/>
              <a:defRPr/>
            </a:pPr>
            <a:r>
              <a:rPr lang="en-US" sz="1600" b="1" dirty="0"/>
              <a:t>People with Hearing Loss: </a:t>
            </a:r>
            <a:r>
              <a:rPr lang="en-US" sz="1600" dirty="0"/>
              <a:t>More than 34.5 million people in the US are hard of hearing</a:t>
            </a:r>
            <a:r>
              <a:rPr lang="en-US" sz="1600" baseline="30000" dirty="0">
                <a:solidFill>
                  <a:srgbClr val="C00000"/>
                </a:solidFill>
              </a:rPr>
              <a:t>7</a:t>
            </a:r>
            <a:r>
              <a:rPr lang="en-US" sz="1600" dirty="0"/>
              <a:t> </a:t>
            </a:r>
          </a:p>
          <a:p>
            <a:pPr lvl="1" eaLnBrk="1" hangingPunct="1">
              <a:spcBef>
                <a:spcPct val="0"/>
              </a:spcBef>
              <a:buFont typeface="Arial" charset="0"/>
              <a:buNone/>
              <a:defRPr/>
            </a:pPr>
            <a:endParaRPr lang="en-US" sz="1600" dirty="0"/>
          </a:p>
          <a:p>
            <a:pPr lvl="1" eaLnBrk="1" hangingPunct="1">
              <a:spcBef>
                <a:spcPct val="0"/>
              </a:spcBef>
              <a:buFont typeface="Arial" charset="0"/>
              <a:buChar char="•"/>
              <a:defRPr/>
            </a:pPr>
            <a:endParaRPr lang="en-US" sz="1600" dirty="0"/>
          </a:p>
          <a:p>
            <a:pPr eaLnBrk="1" hangingPunct="1">
              <a:spcBef>
                <a:spcPct val="0"/>
              </a:spcBef>
              <a:defRPr/>
            </a:pPr>
            <a:endParaRPr lang="en-US" sz="1800" dirty="0"/>
          </a:p>
        </p:txBody>
      </p:sp>
      <p:sp>
        <p:nvSpPr>
          <p:cNvPr id="10244" name="Rectangle 2"/>
          <p:cNvSpPr>
            <a:spLocks noGrp="1" noChangeArrowheads="1"/>
          </p:cNvSpPr>
          <p:nvPr>
            <p:ph type="title"/>
          </p:nvPr>
        </p:nvSpPr>
        <p:spPr bwMode="auto">
          <a:xfrm>
            <a:off x="536575" y="685801"/>
            <a:ext cx="9220200" cy="411163"/>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a:t>		Waking Effectiveness</a:t>
            </a:r>
          </a:p>
        </p:txBody>
      </p:sp>
      <p:sp>
        <p:nvSpPr>
          <p:cNvPr id="10245" name="Rectangle 3"/>
          <p:cNvSpPr txBox="1">
            <a:spLocks noChangeArrowheads="1"/>
          </p:cNvSpPr>
          <p:nvPr/>
        </p:nvSpPr>
        <p:spPr bwMode="auto">
          <a:xfrm>
            <a:off x="2457451" y="5181600"/>
            <a:ext cx="4403725" cy="914400"/>
          </a:xfrm>
          <a:prstGeom prst="rect">
            <a:avLst/>
          </a:prstGeom>
          <a:noFill/>
          <a:ln w="9525">
            <a:noFill/>
            <a:miter lim="800000"/>
            <a:headEnd/>
            <a:tailEnd/>
          </a:ln>
        </p:spPr>
        <p:txBody>
          <a:bodyPr lIns="0" tIns="0" rIns="0" bIns="0"/>
          <a:lstStyle/>
          <a:p>
            <a:pPr>
              <a:buFont typeface="Arial" charset="0"/>
              <a:buNone/>
            </a:pPr>
            <a:r>
              <a:rPr lang="en-US" sz="1100" b="1">
                <a:solidFill>
                  <a:srgbClr val="C00000"/>
                </a:solidFill>
                <a:latin typeface="Helvetica" pitchFamily="34" charset="0"/>
              </a:rPr>
              <a:t>Source:</a:t>
            </a:r>
            <a:endParaRPr lang="en-US" sz="1100">
              <a:latin typeface="Helvetica" pitchFamily="34" charset="0"/>
            </a:endParaRPr>
          </a:p>
          <a:p>
            <a:pPr marL="342900" lvl="1" indent="-342900">
              <a:buFont typeface="Calibri" pitchFamily="34" charset="0"/>
              <a:buAutoNum type="arabicPeriod" startAt="5"/>
            </a:pPr>
            <a:r>
              <a:rPr lang="en-US" sz="1100" i="1"/>
              <a:t>USFA, Civilian Fire Fatalities in Residential Buildings 2008-2010 Report</a:t>
            </a:r>
          </a:p>
          <a:p>
            <a:pPr marL="342900" lvl="1" indent="-342900">
              <a:buFont typeface="Calibri" pitchFamily="34" charset="0"/>
              <a:buAutoNum type="arabicPeriod" startAt="7"/>
            </a:pPr>
            <a:r>
              <a:rPr lang="en-US" sz="1100" i="1"/>
              <a:t>Waking Effectiveness of alarms for adults who are hard of hearing, NFPA Dorothy Bruck, Ian Thomas June 2007</a:t>
            </a:r>
            <a:endParaRPr lang="en-US" sz="1100"/>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17_soundWave.png"/>
          <p:cNvPicPr>
            <a:picLocks noChangeAspect="1"/>
          </p:cNvPicPr>
          <p:nvPr/>
        </p:nvPicPr>
        <p:blipFill>
          <a:blip r:embed="rId2" cstate="print"/>
          <a:srcRect/>
          <a:stretch>
            <a:fillRect/>
          </a:stretch>
        </p:blipFill>
        <p:spPr bwMode="auto">
          <a:xfrm>
            <a:off x="1527175" y="0"/>
            <a:ext cx="9144000" cy="6858000"/>
          </a:xfrm>
          <a:prstGeom prst="rect">
            <a:avLst/>
          </a:prstGeom>
          <a:noFill/>
          <a:ln w="9525">
            <a:noFill/>
            <a:miter lim="800000"/>
            <a:headEnd/>
            <a:tailEnd/>
          </a:ln>
        </p:spPr>
      </p:pic>
      <p:sp>
        <p:nvSpPr>
          <p:cNvPr id="12291" name="Rectangle 3"/>
          <p:cNvSpPr>
            <a:spLocks noGrp="1" noChangeArrowheads="1"/>
          </p:cNvSpPr>
          <p:nvPr>
            <p:ph type="body" sz="quarter" idx="10"/>
          </p:nvPr>
        </p:nvSpPr>
        <p:spPr bwMode="auto">
          <a:xfrm>
            <a:off x="2441575" y="1600200"/>
            <a:ext cx="4267200" cy="4114800"/>
          </a:xfrm>
          <a:ln>
            <a:miter lim="800000"/>
            <a:headEnd/>
            <a:tailEnd/>
          </a:ln>
        </p:spPr>
        <p:txBody>
          <a:bodyPr vert="horz" wrap="square" numCol="1" anchor="t" anchorCtr="0" compatLnSpc="1">
            <a:prstTxWarp prst="textNoShape">
              <a:avLst/>
            </a:prstTxWarp>
          </a:bodyPr>
          <a:lstStyle/>
          <a:p>
            <a:pPr marL="0" lvl="1" indent="0">
              <a:spcBef>
                <a:spcPct val="0"/>
              </a:spcBef>
              <a:buNone/>
              <a:defRPr/>
            </a:pPr>
            <a:r>
              <a:rPr lang="en-US" b="1" dirty="0">
                <a:solidFill>
                  <a:srgbClr val="0077AA"/>
                </a:solidFill>
              </a:rPr>
              <a:t>The low frequency signal </a:t>
            </a:r>
            <a:r>
              <a:rPr lang="en-US" dirty="0"/>
              <a:t>with a fundamental frequency of 520 Hz is most effective in waking most of the participants</a:t>
            </a:r>
            <a:r>
              <a:rPr lang="en-US" baseline="30000" dirty="0">
                <a:solidFill>
                  <a:srgbClr val="C00000"/>
                </a:solidFill>
              </a:rPr>
              <a:t>6</a:t>
            </a:r>
          </a:p>
          <a:p>
            <a:pPr lvl="1">
              <a:spcBef>
                <a:spcPct val="0"/>
              </a:spcBef>
              <a:buClr>
                <a:schemeClr val="tx1"/>
              </a:buClr>
              <a:buFont typeface="Arial" charset="0"/>
              <a:buChar char="•"/>
              <a:defRPr/>
            </a:pPr>
            <a:r>
              <a:rPr lang="en-US" sz="1600" dirty="0"/>
              <a:t>The</a:t>
            </a:r>
            <a:r>
              <a:rPr lang="en-US" sz="1600" b="1" dirty="0">
                <a:solidFill>
                  <a:srgbClr val="A32638"/>
                </a:solidFill>
              </a:rPr>
              <a:t> </a:t>
            </a:r>
            <a:r>
              <a:rPr lang="en-US" sz="1600" b="1" dirty="0"/>
              <a:t>low frequency signal </a:t>
            </a:r>
            <a:r>
              <a:rPr lang="en-US" sz="1600" dirty="0"/>
              <a:t>is 6 to 10 times more effective at waking children and young adults  than the standard 3 KHz audible fire alarm signal</a:t>
            </a:r>
            <a:r>
              <a:rPr lang="en-US" sz="1600" baseline="30000" dirty="0">
                <a:solidFill>
                  <a:srgbClr val="C00000"/>
                </a:solidFill>
              </a:rPr>
              <a:t>6</a:t>
            </a:r>
            <a:r>
              <a:rPr lang="en-US" sz="1600" dirty="0"/>
              <a:t> </a:t>
            </a:r>
          </a:p>
          <a:p>
            <a:pPr lvl="1">
              <a:spcBef>
                <a:spcPct val="0"/>
              </a:spcBef>
              <a:buClr>
                <a:schemeClr val="tx1"/>
              </a:buClr>
              <a:buFont typeface="Arial" charset="0"/>
              <a:buChar char="•"/>
              <a:defRPr/>
            </a:pPr>
            <a:r>
              <a:rPr lang="en-US" sz="1600" dirty="0"/>
              <a:t>In adults with hearing loss, the </a:t>
            </a:r>
            <a:r>
              <a:rPr lang="en-US" sz="1600" b="1" dirty="0"/>
              <a:t>low frequency </a:t>
            </a:r>
            <a:r>
              <a:rPr lang="en-US" sz="1600" dirty="0"/>
              <a:t>signal is more than six times as effective than the 3 KHz signal and more effective than the bed and pillow shakers</a:t>
            </a:r>
            <a:r>
              <a:rPr lang="en-US" sz="1600" baseline="30000" dirty="0">
                <a:solidFill>
                  <a:srgbClr val="C00000"/>
                </a:solidFill>
              </a:rPr>
              <a:t>6</a:t>
            </a:r>
            <a:endParaRPr lang="en-US" sz="1600" dirty="0">
              <a:solidFill>
                <a:srgbClr val="C00000"/>
              </a:solidFill>
            </a:endParaRPr>
          </a:p>
          <a:p>
            <a:pPr lvl="1">
              <a:spcBef>
                <a:spcPct val="0"/>
              </a:spcBef>
              <a:buClr>
                <a:schemeClr val="tx1"/>
              </a:buClr>
              <a:buFont typeface="Arial" charset="0"/>
              <a:buChar char="•"/>
              <a:defRPr/>
            </a:pPr>
            <a:r>
              <a:rPr lang="en-US" sz="1600" b="1" dirty="0"/>
              <a:t>Strobe lights </a:t>
            </a:r>
            <a:r>
              <a:rPr lang="en-US" sz="1600" dirty="0"/>
              <a:t>were found to have very poor waking effectiveness</a:t>
            </a:r>
            <a:r>
              <a:rPr lang="en-US" sz="1600" baseline="30000" dirty="0">
                <a:solidFill>
                  <a:srgbClr val="C00000"/>
                </a:solidFill>
              </a:rPr>
              <a:t>6</a:t>
            </a:r>
            <a:endParaRPr lang="en-US" sz="1600" dirty="0">
              <a:solidFill>
                <a:srgbClr val="C00000"/>
              </a:solidFill>
            </a:endParaRPr>
          </a:p>
          <a:p>
            <a:pPr lvl="1" eaLnBrk="1" hangingPunct="1">
              <a:spcBef>
                <a:spcPct val="0"/>
              </a:spcBef>
              <a:buFont typeface="Arial" pitchFamily="34" charset="0"/>
              <a:buNone/>
              <a:defRPr/>
            </a:pPr>
            <a:endParaRPr lang="en-US" sz="1600" dirty="0"/>
          </a:p>
          <a:p>
            <a:pPr lvl="1" eaLnBrk="1" hangingPunct="1">
              <a:spcBef>
                <a:spcPct val="0"/>
              </a:spcBef>
              <a:buFont typeface="Arial" charset="0"/>
              <a:buChar char="•"/>
              <a:defRPr/>
            </a:pPr>
            <a:endParaRPr lang="en-US" sz="1600" dirty="0"/>
          </a:p>
          <a:p>
            <a:pPr eaLnBrk="1" hangingPunct="1">
              <a:spcBef>
                <a:spcPct val="0"/>
              </a:spcBef>
              <a:defRPr/>
            </a:pPr>
            <a:endParaRPr lang="en-US" sz="1800" dirty="0"/>
          </a:p>
        </p:txBody>
      </p:sp>
      <p:sp>
        <p:nvSpPr>
          <p:cNvPr id="11268" name="Rectangle 2"/>
          <p:cNvSpPr>
            <a:spLocks noGrp="1" noChangeArrowheads="1"/>
          </p:cNvSpPr>
          <p:nvPr>
            <p:ph type="title"/>
          </p:nvPr>
        </p:nvSpPr>
        <p:spPr bwMode="auto">
          <a:xfrm>
            <a:off x="536575" y="685801"/>
            <a:ext cx="9220200" cy="411163"/>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a:t>		Waking Effectiveness</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Placeholder 6"/>
          <p:cNvSpPr>
            <a:spLocks noGrp="1"/>
          </p:cNvSpPr>
          <p:nvPr>
            <p:ph type="body" sz="quarter" idx="10"/>
          </p:nvPr>
        </p:nvSpPr>
        <p:spPr bwMode="auto">
          <a:xfrm>
            <a:off x="2441575" y="2514600"/>
            <a:ext cx="7315200" cy="2743200"/>
          </a:xfrm>
          <a:noFill/>
          <a:ln>
            <a:miter lim="800000"/>
            <a:headEnd/>
            <a:tailEnd/>
          </a:ln>
        </p:spPr>
        <p:txBody>
          <a:bodyPr vert="horz" wrap="square" numCol="1" anchor="t" anchorCtr="0" compatLnSpc="1">
            <a:prstTxWarp prst="textNoShape">
              <a:avLst/>
            </a:prstTxWarp>
          </a:bodyPr>
          <a:lstStyle/>
          <a:p>
            <a:pPr marL="0" lvl="1" indent="0">
              <a:spcBef>
                <a:spcPct val="0"/>
              </a:spcBef>
              <a:buNone/>
            </a:pPr>
            <a:r>
              <a:rPr lang="en-US" sz="2000" b="1">
                <a:solidFill>
                  <a:srgbClr val="0077AA"/>
                </a:solidFill>
              </a:rPr>
              <a:t>Origin</a:t>
            </a:r>
            <a:r>
              <a:rPr lang="en-US" sz="2000" b="1"/>
              <a:t> of Low Frequency Requirements</a:t>
            </a:r>
          </a:p>
          <a:p>
            <a:pPr>
              <a:spcBef>
                <a:spcPct val="0"/>
              </a:spcBef>
            </a:pPr>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20_FPRF.png"/>
          <p:cNvPicPr>
            <a:picLocks noChangeAspect="1"/>
          </p:cNvPicPr>
          <p:nvPr/>
        </p:nvPicPr>
        <p:blipFill>
          <a:blip r:embed="rId2" cstate="print"/>
          <a:srcRect l="46004" t="12001" b="13335"/>
          <a:stretch>
            <a:fillRect/>
          </a:stretch>
        </p:blipFill>
        <p:spPr bwMode="auto">
          <a:xfrm>
            <a:off x="6337301" y="1144588"/>
            <a:ext cx="4333875" cy="4494212"/>
          </a:xfrm>
          <a:prstGeom prst="rect">
            <a:avLst/>
          </a:prstGeom>
          <a:noFill/>
          <a:ln w="9525">
            <a:noFill/>
            <a:miter lim="800000"/>
            <a:headEnd/>
            <a:tailEnd/>
          </a:ln>
        </p:spPr>
      </p:pic>
      <p:sp>
        <p:nvSpPr>
          <p:cNvPr id="14339" name="Rectangle 3"/>
          <p:cNvSpPr>
            <a:spLocks noGrp="1" noChangeArrowheads="1"/>
          </p:cNvSpPr>
          <p:nvPr>
            <p:ph type="body" sz="quarter" idx="10"/>
          </p:nvPr>
        </p:nvSpPr>
        <p:spPr bwMode="auto">
          <a:xfrm>
            <a:off x="2441575" y="1600200"/>
            <a:ext cx="3733800" cy="4114800"/>
          </a:xfrm>
          <a:noFill/>
          <a:ln>
            <a:miter lim="800000"/>
            <a:headEnd/>
            <a:tailEnd/>
          </a:ln>
        </p:spPr>
        <p:txBody>
          <a:bodyPr vert="horz" wrap="square" numCol="1" anchor="t" anchorCtr="0" compatLnSpc="1">
            <a:prstTxWarp prst="textNoShape">
              <a:avLst/>
            </a:prstTxWarp>
          </a:bodyPr>
          <a:lstStyle/>
          <a:p>
            <a:pPr eaLnBrk="1" hangingPunct="1">
              <a:spcBef>
                <a:spcPct val="0"/>
              </a:spcBef>
            </a:pPr>
            <a:r>
              <a:rPr lang="en-US">
                <a:solidFill>
                  <a:srgbClr val="0077AA"/>
                </a:solidFill>
              </a:rPr>
              <a:t>In 2006, the Fire Protection Research Foundation (FPRF) </a:t>
            </a:r>
            <a:r>
              <a:rPr lang="en-US" b="0"/>
              <a:t>conducted two research projects to study the effectiveness of the audible fire alarm signal of high risk groups. </a:t>
            </a:r>
          </a:p>
          <a:p>
            <a:pPr eaLnBrk="1" hangingPunct="1">
              <a:spcBef>
                <a:spcPct val="0"/>
              </a:spcBef>
            </a:pPr>
            <a:r>
              <a:rPr lang="en-US" b="0"/>
              <a:t>The aim of the studies was to </a:t>
            </a:r>
            <a:r>
              <a:rPr lang="en-US">
                <a:solidFill>
                  <a:srgbClr val="0077AA"/>
                </a:solidFill>
              </a:rPr>
              <a:t>optimize the performance requirements </a:t>
            </a:r>
            <a:r>
              <a:rPr lang="en-US" b="0"/>
              <a:t>to meet the needs of several high risk groups.</a:t>
            </a:r>
          </a:p>
          <a:p>
            <a:pPr eaLnBrk="1" hangingPunct="1">
              <a:spcBef>
                <a:spcPct val="0"/>
              </a:spcBef>
            </a:pPr>
            <a:endParaRPr lang="en-US" sz="1800"/>
          </a:p>
        </p:txBody>
      </p:sp>
      <p:sp>
        <p:nvSpPr>
          <p:cNvPr id="14340" name="Rectangle 2"/>
          <p:cNvSpPr>
            <a:spLocks noGrp="1" noChangeArrowheads="1"/>
          </p:cNvSpPr>
          <p:nvPr>
            <p:ph type="title"/>
          </p:nvPr>
        </p:nvSpPr>
        <p:spPr bwMode="auto">
          <a:xfrm>
            <a:off x="536575" y="685801"/>
            <a:ext cx="9220200" cy="411163"/>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a:t>		Origin of Low Frequency Requirements</a:t>
            </a:r>
          </a:p>
        </p:txBody>
      </p:sp>
      <p:sp>
        <p:nvSpPr>
          <p:cNvPr id="14341" name="Rectangle 3"/>
          <p:cNvSpPr txBox="1">
            <a:spLocks noChangeArrowheads="1"/>
          </p:cNvSpPr>
          <p:nvPr/>
        </p:nvSpPr>
        <p:spPr bwMode="auto">
          <a:xfrm>
            <a:off x="2441575" y="5105400"/>
            <a:ext cx="4572000" cy="838200"/>
          </a:xfrm>
          <a:prstGeom prst="rect">
            <a:avLst/>
          </a:prstGeom>
          <a:noFill/>
          <a:ln w="9525">
            <a:noFill/>
            <a:miter lim="800000"/>
            <a:headEnd/>
            <a:tailEnd/>
          </a:ln>
        </p:spPr>
        <p:txBody>
          <a:bodyPr lIns="0" tIns="0" rIns="0" bIns="0"/>
          <a:lstStyle/>
          <a:p>
            <a:pPr>
              <a:buFont typeface="Arial" charset="0"/>
              <a:buNone/>
            </a:pPr>
            <a:r>
              <a:rPr lang="en-US" sz="1100" b="1">
                <a:solidFill>
                  <a:srgbClr val="C00000"/>
                </a:solidFill>
                <a:latin typeface="Helvetica" pitchFamily="34" charset="0"/>
              </a:rPr>
              <a:t>Source:</a:t>
            </a:r>
            <a:endParaRPr lang="en-US" sz="1100">
              <a:latin typeface="Helvetica" pitchFamily="34" charset="0"/>
            </a:endParaRPr>
          </a:p>
          <a:p>
            <a:pPr marL="342900" lvl="1" indent="-342900">
              <a:buFont typeface="Calibri" pitchFamily="34" charset="0"/>
              <a:buAutoNum type="arabicPeriod" startAt="7"/>
            </a:pPr>
            <a:r>
              <a:rPr lang="en-US" sz="1100" i="1"/>
              <a:t>Waking Effectiveness of alarms for adults who are hard of hearing, NFPA Dorothy Bruck, Ian Thomas June 2007</a:t>
            </a:r>
          </a:p>
          <a:p>
            <a:pPr marL="342900" lvl="1" indent="-342900">
              <a:buFont typeface="Calibri" pitchFamily="34" charset="0"/>
              <a:buAutoNum type="arabicPeriod" startAt="7"/>
            </a:pPr>
            <a:r>
              <a:rPr lang="en-US" sz="1100" i="1"/>
              <a:t>Waking Effectiveness of alarms for the alcohol impaired , NFPA Dorothy Bruck, Ian Thomas June 2007</a:t>
            </a:r>
          </a:p>
          <a:p>
            <a:pPr marL="342900" lvl="1" indent="-342900">
              <a:spcAft>
                <a:spcPts val="1200"/>
              </a:spcAft>
              <a:buFont typeface="Calibri" pitchFamily="34" charset="0"/>
              <a:buAutoNum type="arabicPeriod" startAt="7"/>
            </a:pPr>
            <a:endParaRPr lang="en-US" sz="1100"/>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21_soundWaveTest.png"/>
          <p:cNvPicPr>
            <a:picLocks noChangeAspect="1"/>
          </p:cNvPicPr>
          <p:nvPr/>
        </p:nvPicPr>
        <p:blipFill>
          <a:blip r:embed="rId2" cstate="print"/>
          <a:srcRect/>
          <a:stretch>
            <a:fillRect/>
          </a:stretch>
        </p:blipFill>
        <p:spPr bwMode="auto">
          <a:xfrm>
            <a:off x="1527175" y="0"/>
            <a:ext cx="9144000" cy="6858000"/>
          </a:xfrm>
          <a:prstGeom prst="rect">
            <a:avLst/>
          </a:prstGeom>
          <a:noFill/>
          <a:ln w="9525">
            <a:noFill/>
            <a:miter lim="800000"/>
            <a:headEnd/>
            <a:tailEnd/>
          </a:ln>
        </p:spPr>
      </p:pic>
      <p:sp>
        <p:nvSpPr>
          <p:cNvPr id="6" name="Rectangle 3"/>
          <p:cNvSpPr>
            <a:spLocks noGrp="1" noChangeArrowheads="1"/>
          </p:cNvSpPr>
          <p:nvPr>
            <p:ph type="body" sz="quarter" idx="10"/>
          </p:nvPr>
        </p:nvSpPr>
        <p:spPr bwMode="auto">
          <a:ln>
            <a:miter lim="800000"/>
            <a:headEnd/>
            <a:tailEnd/>
          </a:ln>
        </p:spPr>
        <p:txBody>
          <a:bodyPr vert="horz" wrap="square" numCol="1" anchor="t" anchorCtr="0" compatLnSpc="1">
            <a:prstTxWarp prst="textNoShape">
              <a:avLst/>
            </a:prstTxWarp>
          </a:bodyPr>
          <a:lstStyle/>
          <a:p>
            <a:pPr eaLnBrk="1" hangingPunct="1">
              <a:spcBef>
                <a:spcPct val="0"/>
              </a:spcBef>
              <a:defRPr/>
            </a:pPr>
            <a:r>
              <a:rPr lang="en-US" b="0" dirty="0"/>
              <a:t>The Studies tested </a:t>
            </a:r>
            <a:r>
              <a:rPr lang="en-US" dirty="0">
                <a:solidFill>
                  <a:srgbClr val="0077AA"/>
                </a:solidFill>
              </a:rPr>
              <a:t>six signals:</a:t>
            </a:r>
          </a:p>
          <a:p>
            <a:pPr marL="342900" indent="-342900">
              <a:spcBef>
                <a:spcPct val="0"/>
              </a:spcBef>
              <a:buFont typeface="+mj-lt"/>
              <a:buAutoNum type="arabicPeriod"/>
              <a:defRPr/>
            </a:pPr>
            <a:r>
              <a:rPr lang="en-US" sz="1800" dirty="0"/>
              <a:t>400 Hz </a:t>
            </a:r>
            <a:r>
              <a:rPr lang="en-US" sz="1800" b="0" dirty="0"/>
              <a:t>square wave signal </a:t>
            </a:r>
          </a:p>
          <a:p>
            <a:pPr marL="342900" indent="-342900">
              <a:spcBef>
                <a:spcPct val="0"/>
              </a:spcBef>
              <a:buFont typeface="+mj-lt"/>
              <a:buAutoNum type="arabicPeriod"/>
              <a:defRPr/>
            </a:pPr>
            <a:r>
              <a:rPr lang="en-US" sz="1800" dirty="0"/>
              <a:t>520 Hz </a:t>
            </a:r>
            <a:r>
              <a:rPr lang="en-US" sz="1800" b="0" dirty="0"/>
              <a:t>square wave signal </a:t>
            </a:r>
          </a:p>
          <a:p>
            <a:pPr marL="342900" indent="-342900">
              <a:spcBef>
                <a:spcPct val="0"/>
              </a:spcBef>
              <a:buFont typeface="+mj-lt"/>
              <a:buAutoNum type="arabicPeriod"/>
              <a:defRPr/>
            </a:pPr>
            <a:r>
              <a:rPr lang="en-US" sz="1800" dirty="0"/>
              <a:t>3 KHz </a:t>
            </a:r>
            <a:r>
              <a:rPr lang="en-US" sz="1800" b="0" dirty="0"/>
              <a:t>pure tone (standard)</a:t>
            </a:r>
          </a:p>
          <a:p>
            <a:pPr marL="342900" indent="-342900">
              <a:spcBef>
                <a:spcPct val="0"/>
              </a:spcBef>
              <a:buFont typeface="+mj-lt"/>
              <a:buAutoNum type="arabicPeriod"/>
              <a:defRPr/>
            </a:pPr>
            <a:r>
              <a:rPr lang="en-US" sz="1800" dirty="0"/>
              <a:t>Bed </a:t>
            </a:r>
            <a:r>
              <a:rPr lang="en-US" sz="1800" b="0" dirty="0"/>
              <a:t>shaker</a:t>
            </a:r>
            <a:r>
              <a:rPr lang="en-US" sz="1800" dirty="0"/>
              <a:t> </a:t>
            </a:r>
            <a:r>
              <a:rPr lang="en-US" sz="1800" b="0" dirty="0"/>
              <a:t>(under mattress) </a:t>
            </a:r>
          </a:p>
          <a:p>
            <a:pPr marL="342900" indent="-342900">
              <a:spcBef>
                <a:spcPct val="0"/>
              </a:spcBef>
              <a:buFont typeface="+mj-lt"/>
              <a:buAutoNum type="arabicPeriod"/>
              <a:defRPr/>
            </a:pPr>
            <a:r>
              <a:rPr lang="en-US" sz="1800" dirty="0"/>
              <a:t>Pillow</a:t>
            </a:r>
            <a:r>
              <a:rPr lang="en-US" sz="1800" b="0" dirty="0"/>
              <a:t> shaker </a:t>
            </a:r>
          </a:p>
          <a:p>
            <a:pPr marL="342900" indent="-342900">
              <a:spcBef>
                <a:spcPct val="0"/>
              </a:spcBef>
              <a:buFont typeface="+mj-lt"/>
              <a:buAutoNum type="arabicPeriod"/>
              <a:defRPr/>
            </a:pPr>
            <a:r>
              <a:rPr lang="en-US" sz="1800" dirty="0"/>
              <a:t>Strobe light </a:t>
            </a:r>
            <a:r>
              <a:rPr lang="en-US" sz="1800" b="0" dirty="0"/>
              <a:t>in T-3 pulse (modified)</a:t>
            </a:r>
          </a:p>
          <a:p>
            <a:pPr eaLnBrk="1" hangingPunct="1">
              <a:spcBef>
                <a:spcPct val="0"/>
              </a:spcBef>
              <a:defRPr/>
            </a:pPr>
            <a:endParaRPr lang="en-US" sz="1800" dirty="0"/>
          </a:p>
        </p:txBody>
      </p:sp>
      <p:sp>
        <p:nvSpPr>
          <p:cNvPr id="15364" name="Rectangle 2"/>
          <p:cNvSpPr>
            <a:spLocks noGrp="1" noChangeArrowheads="1"/>
          </p:cNvSpPr>
          <p:nvPr>
            <p:ph type="title"/>
          </p:nvPr>
        </p:nvSpPr>
        <p:spPr bwMode="auto">
          <a:xfrm>
            <a:off x="536575" y="685801"/>
            <a:ext cx="9220200" cy="411163"/>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dirty="0"/>
              <a:t>	Origin of Low Frequency Requirements</a:t>
            </a:r>
          </a:p>
        </p:txBody>
      </p:sp>
      <p:sp>
        <p:nvSpPr>
          <p:cNvPr id="15365" name="Rectangle 3"/>
          <p:cNvSpPr txBox="1">
            <a:spLocks noChangeArrowheads="1"/>
          </p:cNvSpPr>
          <p:nvPr/>
        </p:nvSpPr>
        <p:spPr bwMode="auto">
          <a:xfrm>
            <a:off x="2441575" y="4876800"/>
            <a:ext cx="4267200" cy="1219200"/>
          </a:xfrm>
          <a:prstGeom prst="rect">
            <a:avLst/>
          </a:prstGeom>
          <a:noFill/>
          <a:ln w="9525">
            <a:noFill/>
            <a:miter lim="800000"/>
            <a:headEnd/>
            <a:tailEnd/>
          </a:ln>
        </p:spPr>
        <p:txBody>
          <a:bodyPr lIns="0" tIns="0" rIns="0" bIns="0"/>
          <a:lstStyle/>
          <a:p>
            <a:pPr>
              <a:buFont typeface="Arial" charset="0"/>
              <a:buNone/>
            </a:pPr>
            <a:r>
              <a:rPr lang="en-US" sz="1100" b="1">
                <a:solidFill>
                  <a:srgbClr val="C00000"/>
                </a:solidFill>
                <a:latin typeface="Helvetica" pitchFamily="34" charset="0"/>
              </a:rPr>
              <a:t>Source:</a:t>
            </a:r>
            <a:endParaRPr lang="en-US" sz="1100">
              <a:latin typeface="Helvetica" pitchFamily="34" charset="0"/>
            </a:endParaRPr>
          </a:p>
          <a:p>
            <a:pPr marL="342900" lvl="1" indent="-342900">
              <a:buFont typeface="Calibri" pitchFamily="34" charset="0"/>
              <a:buAutoNum type="arabicPeriod" startAt="7"/>
            </a:pPr>
            <a:r>
              <a:rPr lang="en-US" sz="1100" i="1"/>
              <a:t>Waking Effectiveness of alarms for adults who are hard of hearing, NFPA Dorothy Bruck, Ian Thomas June 2007</a:t>
            </a:r>
          </a:p>
          <a:p>
            <a:pPr marL="342900" lvl="1" indent="-342900">
              <a:buFont typeface="Calibri" pitchFamily="34" charset="0"/>
              <a:buAutoNum type="arabicPeriod" startAt="7"/>
            </a:pPr>
            <a:r>
              <a:rPr lang="en-US" sz="1100" i="1"/>
              <a:t>Waking Effectiveness of alarms for the alcohol impaired , NFPA Dorothy Bruck, Ian Thomas June 2007</a:t>
            </a:r>
          </a:p>
          <a:p>
            <a:pPr marL="342900" lvl="1" indent="-342900">
              <a:spcAft>
                <a:spcPts val="1200"/>
              </a:spcAft>
              <a:buFont typeface="Calibri" pitchFamily="34" charset="0"/>
              <a:buAutoNum type="arabicPeriod" startAt="7"/>
            </a:pPr>
            <a:endParaRPr lang="en-US" sz="1100"/>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21_soundWaveTest.png"/>
          <p:cNvPicPr>
            <a:picLocks noChangeAspect="1"/>
          </p:cNvPicPr>
          <p:nvPr/>
        </p:nvPicPr>
        <p:blipFill>
          <a:blip r:embed="rId2" cstate="print"/>
          <a:srcRect/>
          <a:stretch>
            <a:fillRect/>
          </a:stretch>
        </p:blipFill>
        <p:spPr bwMode="auto">
          <a:xfrm>
            <a:off x="1527175" y="0"/>
            <a:ext cx="9144000" cy="6858000"/>
          </a:xfrm>
          <a:prstGeom prst="rect">
            <a:avLst/>
          </a:prstGeom>
          <a:noFill/>
          <a:ln w="9525">
            <a:noFill/>
            <a:miter lim="800000"/>
            <a:headEnd/>
            <a:tailEnd/>
          </a:ln>
        </p:spPr>
      </p:pic>
      <p:sp>
        <p:nvSpPr>
          <p:cNvPr id="16387" name="Rectangle 3"/>
          <p:cNvSpPr>
            <a:spLocks noGrp="1" noChangeArrowheads="1"/>
          </p:cNvSpPr>
          <p:nvPr>
            <p:ph type="body" sz="quarter" idx="10"/>
          </p:nvPr>
        </p:nvSpPr>
        <p:spPr bwMode="auto">
          <a:xfrm>
            <a:off x="2441575" y="1600200"/>
            <a:ext cx="4495800" cy="3505200"/>
          </a:xfrm>
          <a:noFill/>
          <a:ln>
            <a:miter lim="800000"/>
            <a:headEnd/>
            <a:tailEnd/>
          </a:ln>
        </p:spPr>
        <p:txBody>
          <a:bodyPr vert="horz" wrap="square" numCol="1" anchor="t" anchorCtr="0" compatLnSpc="1">
            <a:prstTxWarp prst="textNoShape">
              <a:avLst/>
            </a:prstTxWarp>
          </a:bodyPr>
          <a:lstStyle/>
          <a:p>
            <a:pPr eaLnBrk="1" hangingPunct="1">
              <a:spcBef>
                <a:spcPct val="0"/>
              </a:spcBef>
            </a:pPr>
            <a:r>
              <a:rPr lang="en-US" dirty="0">
                <a:solidFill>
                  <a:srgbClr val="0077AA"/>
                </a:solidFill>
              </a:rPr>
              <a:t>Conclusions: </a:t>
            </a:r>
          </a:p>
          <a:p>
            <a:pPr marL="0" lvl="1" indent="0">
              <a:lnSpc>
                <a:spcPct val="80000"/>
              </a:lnSpc>
              <a:spcBef>
                <a:spcPct val="0"/>
              </a:spcBef>
              <a:buNone/>
            </a:pPr>
            <a:r>
              <a:rPr lang="en-US" sz="2000" dirty="0"/>
              <a:t>The low frequency signal with a fundamental frequency of 520 Hz is the </a:t>
            </a:r>
            <a:r>
              <a:rPr lang="en-US" sz="2000" b="1" dirty="0"/>
              <a:t>most effective signal </a:t>
            </a:r>
            <a:r>
              <a:rPr lang="en-US" sz="2000" dirty="0"/>
              <a:t>for awakening people who are hard of hearing</a:t>
            </a:r>
          </a:p>
          <a:p>
            <a:pPr lvl="2">
              <a:spcBef>
                <a:spcPct val="0"/>
              </a:spcBef>
              <a:buFont typeface="Arial" charset="0"/>
              <a:buChar char="•"/>
            </a:pPr>
            <a:r>
              <a:rPr lang="en-US" dirty="0"/>
              <a:t>Low frequency 520 Hz signal </a:t>
            </a:r>
            <a:r>
              <a:rPr lang="en-US" b="1" dirty="0"/>
              <a:t>awoke 92%</a:t>
            </a:r>
            <a:br>
              <a:rPr lang="en-US" b="1" dirty="0"/>
            </a:br>
            <a:r>
              <a:rPr lang="en-US" dirty="0"/>
              <a:t>between 55 dBA and 75 dBA</a:t>
            </a:r>
          </a:p>
          <a:p>
            <a:pPr lvl="2">
              <a:spcBef>
                <a:spcPct val="0"/>
              </a:spcBef>
              <a:buFont typeface="Arial" charset="0"/>
              <a:buChar char="•"/>
            </a:pPr>
            <a:r>
              <a:rPr lang="en-US" dirty="0"/>
              <a:t>3 </a:t>
            </a:r>
            <a:r>
              <a:rPr lang="en-US" dirty="0" err="1"/>
              <a:t>KHz</a:t>
            </a:r>
            <a:r>
              <a:rPr lang="en-US" dirty="0"/>
              <a:t> pure tone signal </a:t>
            </a:r>
            <a:r>
              <a:rPr lang="en-US" b="1" dirty="0"/>
              <a:t>awoke 56%</a:t>
            </a:r>
            <a:br>
              <a:rPr lang="en-US" b="1" dirty="0"/>
            </a:br>
            <a:r>
              <a:rPr lang="en-US" dirty="0"/>
              <a:t>between 55 </a:t>
            </a:r>
            <a:r>
              <a:rPr lang="en-US" dirty="0" err="1"/>
              <a:t>dBa</a:t>
            </a:r>
            <a:r>
              <a:rPr lang="en-US" dirty="0"/>
              <a:t> and 75 dBA</a:t>
            </a:r>
          </a:p>
          <a:p>
            <a:pPr lvl="2">
              <a:spcBef>
                <a:spcPct val="0"/>
              </a:spcBef>
              <a:buFont typeface="Arial" charset="0"/>
              <a:buChar char="•"/>
            </a:pPr>
            <a:r>
              <a:rPr lang="en-US" dirty="0"/>
              <a:t>The low frequency signal is superior to bed and pillow shakers and strobe lights</a:t>
            </a:r>
          </a:p>
          <a:p>
            <a:pPr lvl="2">
              <a:spcBef>
                <a:spcPct val="0"/>
              </a:spcBef>
              <a:buFont typeface="Arial" charset="0"/>
              <a:buNone/>
            </a:pPr>
            <a:endParaRPr lang="en-US" dirty="0"/>
          </a:p>
        </p:txBody>
      </p:sp>
      <p:sp>
        <p:nvSpPr>
          <p:cNvPr id="16388" name="Rectangle 2"/>
          <p:cNvSpPr>
            <a:spLocks noGrp="1" noChangeArrowheads="1"/>
          </p:cNvSpPr>
          <p:nvPr>
            <p:ph type="title"/>
          </p:nvPr>
        </p:nvSpPr>
        <p:spPr bwMode="auto">
          <a:xfrm>
            <a:off x="536575" y="685801"/>
            <a:ext cx="9220200" cy="411163"/>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dirty="0"/>
              <a:t>	Origin of Low Frequency Requirements</a:t>
            </a:r>
          </a:p>
        </p:txBody>
      </p:sp>
      <p:sp>
        <p:nvSpPr>
          <p:cNvPr id="16389" name="Rectangle 3"/>
          <p:cNvSpPr txBox="1">
            <a:spLocks noChangeArrowheads="1"/>
          </p:cNvSpPr>
          <p:nvPr/>
        </p:nvSpPr>
        <p:spPr bwMode="auto">
          <a:xfrm>
            <a:off x="2441575" y="5273675"/>
            <a:ext cx="4572000" cy="1143000"/>
          </a:xfrm>
          <a:prstGeom prst="rect">
            <a:avLst/>
          </a:prstGeom>
          <a:noFill/>
          <a:ln w="9525">
            <a:noFill/>
            <a:miter lim="800000"/>
            <a:headEnd/>
            <a:tailEnd/>
          </a:ln>
        </p:spPr>
        <p:txBody>
          <a:bodyPr lIns="0" tIns="0" rIns="0" bIns="0"/>
          <a:lstStyle/>
          <a:p>
            <a:pPr>
              <a:buFont typeface="Arial" charset="0"/>
              <a:buNone/>
            </a:pPr>
            <a:r>
              <a:rPr lang="en-US" sz="1100" b="1">
                <a:solidFill>
                  <a:srgbClr val="A32638"/>
                </a:solidFill>
                <a:latin typeface="Helvetica" pitchFamily="34" charset="0"/>
              </a:rPr>
              <a:t>Source:</a:t>
            </a:r>
            <a:endParaRPr lang="en-US" sz="1100">
              <a:latin typeface="Helvetica" pitchFamily="34" charset="0"/>
            </a:endParaRPr>
          </a:p>
          <a:p>
            <a:pPr marL="342900" lvl="1" indent="-342900">
              <a:buFont typeface="Calibri" pitchFamily="34" charset="0"/>
              <a:buAutoNum type="arabicPeriod" startAt="7"/>
            </a:pPr>
            <a:r>
              <a:rPr lang="en-US" sz="1100" i="1"/>
              <a:t>Waking Effectiveness of alarms for adults who are hard of hearing, NFPA Dorothy Bruck, Ian Thomas June 2007</a:t>
            </a:r>
          </a:p>
          <a:p>
            <a:pPr marL="342900" lvl="1" indent="-342900">
              <a:buFont typeface="Calibri" pitchFamily="34" charset="0"/>
              <a:buAutoNum type="arabicPeriod" startAt="7"/>
            </a:pPr>
            <a:r>
              <a:rPr lang="en-US" sz="1100" i="1"/>
              <a:t>Waking Effectiveness of alarms for the alcohol impaired , NFPA Dorothy Bruck, Ian Thomas June 2007</a:t>
            </a:r>
          </a:p>
          <a:p>
            <a:pPr marL="342900" lvl="1" indent="-342900">
              <a:spcAft>
                <a:spcPts val="1200"/>
              </a:spcAft>
              <a:buFont typeface="Calibri" pitchFamily="34" charset="0"/>
              <a:buAutoNum type="arabicPeriod" startAt="7"/>
            </a:pPr>
            <a:endParaRPr lang="en-US" sz="1100"/>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6" descr="23_SoundComparison.png"/>
          <p:cNvPicPr>
            <a:picLocks noChangeAspect="1"/>
          </p:cNvPicPr>
          <p:nvPr/>
        </p:nvPicPr>
        <p:blipFill>
          <a:blip r:embed="rId3" cstate="print"/>
          <a:srcRect/>
          <a:stretch>
            <a:fillRect/>
          </a:stretch>
        </p:blipFill>
        <p:spPr bwMode="auto">
          <a:xfrm>
            <a:off x="1831975" y="0"/>
            <a:ext cx="9144000" cy="6858000"/>
          </a:xfrm>
          <a:prstGeom prst="rect">
            <a:avLst/>
          </a:prstGeom>
          <a:noFill/>
          <a:ln w="9525">
            <a:noFill/>
            <a:miter lim="800000"/>
            <a:headEnd/>
            <a:tailEnd/>
          </a:ln>
        </p:spPr>
      </p:pic>
      <p:sp>
        <p:nvSpPr>
          <p:cNvPr id="17411" name="Rectangle 2"/>
          <p:cNvSpPr>
            <a:spLocks noGrp="1" noChangeArrowheads="1"/>
          </p:cNvSpPr>
          <p:nvPr>
            <p:ph type="title"/>
          </p:nvPr>
        </p:nvSpPr>
        <p:spPr bwMode="auto">
          <a:xfrm>
            <a:off x="536575" y="685801"/>
            <a:ext cx="9220200" cy="411163"/>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a:t>		Standard Signal versus Low Frequency Signal</a:t>
            </a:r>
          </a:p>
        </p:txBody>
      </p:sp>
      <p:sp>
        <p:nvSpPr>
          <p:cNvPr id="17412" name="Rectangle 4"/>
          <p:cNvSpPr>
            <a:spLocks noChangeArrowheads="1"/>
          </p:cNvSpPr>
          <p:nvPr/>
        </p:nvSpPr>
        <p:spPr bwMode="auto">
          <a:xfrm>
            <a:off x="2974975" y="5105400"/>
            <a:ext cx="2362200" cy="369888"/>
          </a:xfrm>
          <a:prstGeom prst="rect">
            <a:avLst/>
          </a:prstGeom>
          <a:noFill/>
          <a:ln w="9525">
            <a:noFill/>
            <a:miter lim="800000"/>
            <a:headEnd/>
            <a:tailEnd/>
          </a:ln>
        </p:spPr>
        <p:txBody>
          <a:bodyPr>
            <a:spAutoFit/>
          </a:bodyPr>
          <a:lstStyle/>
          <a:p>
            <a:pPr algn="ctr"/>
            <a:r>
              <a:rPr lang="en-US" b="1"/>
              <a:t>Standard</a:t>
            </a:r>
          </a:p>
        </p:txBody>
      </p:sp>
      <p:sp>
        <p:nvSpPr>
          <p:cNvPr id="17413" name="Rectangle 5"/>
          <p:cNvSpPr>
            <a:spLocks noChangeArrowheads="1"/>
          </p:cNvSpPr>
          <p:nvPr/>
        </p:nvSpPr>
        <p:spPr bwMode="auto">
          <a:xfrm>
            <a:off x="6784975" y="5105400"/>
            <a:ext cx="2438400" cy="369888"/>
          </a:xfrm>
          <a:prstGeom prst="rect">
            <a:avLst/>
          </a:prstGeom>
          <a:noFill/>
          <a:ln w="9525">
            <a:noFill/>
            <a:miter lim="800000"/>
            <a:headEnd/>
            <a:tailEnd/>
          </a:ln>
        </p:spPr>
        <p:txBody>
          <a:bodyPr>
            <a:spAutoFit/>
          </a:bodyPr>
          <a:lstStyle/>
          <a:p>
            <a:pPr algn="ctr"/>
            <a:r>
              <a:rPr lang="en-US" b="1">
                <a:solidFill>
                  <a:srgbClr val="0077AA"/>
                </a:solidFill>
              </a:rPr>
              <a:t>520 Hz</a:t>
            </a:r>
          </a:p>
        </p:txBody>
      </p:sp>
      <p:sp>
        <p:nvSpPr>
          <p:cNvPr id="17414" name="Rectangle 8"/>
          <p:cNvSpPr>
            <a:spLocks noChangeArrowheads="1"/>
          </p:cNvSpPr>
          <p:nvPr/>
        </p:nvSpPr>
        <p:spPr bwMode="auto">
          <a:xfrm>
            <a:off x="2441576" y="5660395"/>
            <a:ext cx="223138" cy="261610"/>
          </a:xfrm>
          <a:prstGeom prst="rect">
            <a:avLst/>
          </a:prstGeom>
          <a:noFill/>
          <a:ln w="12700">
            <a:noFill/>
            <a:miter lim="800000"/>
            <a:headEnd/>
            <a:tailEnd/>
          </a:ln>
        </p:spPr>
        <p:txBody>
          <a:bodyPr wrap="none" anchor="ctr">
            <a:spAutoFit/>
          </a:bodyPr>
          <a:lstStyle/>
          <a:p>
            <a:pPr eaLnBrk="0" hangingPunct="0"/>
            <a:r>
              <a:rPr lang="en-US" sz="1100" dirty="0">
                <a:ea typeface="Calibri" pitchFamily="34" charset="0"/>
                <a:cs typeface="Calibri" pitchFamily="34" charset="0"/>
                <a:hlinkClick r:id="rId4"/>
              </a:rPr>
              <a:t>/</a:t>
            </a:r>
            <a:endParaRPr lang="en-US" dirty="0"/>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dirty="0"/>
              <a:t>UL-Changes to Smoke Detectors and Smoke Alarms </a:t>
            </a:r>
            <a:endParaRPr lang="de-DE" noProof="0" dirty="0"/>
          </a:p>
        </p:txBody>
      </p:sp>
      <p:sp>
        <p:nvSpPr>
          <p:cNvPr id="9" name="cdtText Box 133 Id16"/>
          <p:cNvSpPr txBox="1">
            <a:spLocks noChangeArrowheads="1"/>
          </p:cNvSpPr>
          <p:nvPr>
            <p:custDataLst>
              <p:tags r:id="rId1"/>
            </p:custDataLst>
          </p:nvPr>
        </p:nvSpPr>
        <p:spPr bwMode="auto">
          <a:xfrm>
            <a:off x="0" y="6200774"/>
            <a:ext cx="12198350" cy="396875"/>
          </a:xfrm>
          <a:prstGeom prst="rect">
            <a:avLst/>
          </a:prstGeom>
          <a:noFill/>
          <a:ln w="9525">
            <a:noFill/>
            <a:miter lim="800000"/>
            <a:headEnd/>
            <a:tailEnd/>
          </a:ln>
          <a:effectLst/>
        </p:spPr>
        <p:txBody>
          <a:bodyPr lIns="626400" tIns="144000" rIns="3211200" bIns="0" anchor="ctr"/>
          <a:lstStyle/>
          <a:p>
            <a:r>
              <a:rPr lang="de-DE" sz="1000" b="1" dirty="0" err="1">
                <a:solidFill>
                  <a:schemeClr val="bg1"/>
                </a:solidFill>
              </a:rPr>
              <a:t>Restricted</a:t>
            </a:r>
            <a:r>
              <a:rPr lang="de-DE" sz="1000" b="1" dirty="0">
                <a:solidFill>
                  <a:schemeClr val="bg1"/>
                </a:solidFill>
              </a:rPr>
              <a:t> © Siemens AG 20XX</a:t>
            </a:r>
          </a:p>
        </p:txBody>
      </p:sp>
      <p:sp>
        <p:nvSpPr>
          <p:cNvPr id="10" name="cdtTextBox 12 Id17"/>
          <p:cNvSpPr txBox="1"/>
          <p:nvPr>
            <p:custDataLst>
              <p:tags r:id="rId2"/>
            </p:custDataLst>
          </p:nvPr>
        </p:nvSpPr>
        <p:spPr>
          <a:xfrm>
            <a:off x="0" y="6597650"/>
            <a:ext cx="3932230" cy="260350"/>
          </a:xfrm>
          <a:prstGeom prst="rect">
            <a:avLst/>
          </a:prstGeom>
          <a:noFill/>
        </p:spPr>
        <p:txBody>
          <a:bodyPr wrap="square" lIns="1908000" tIns="0" rIns="0" bIns="115200" rtlCol="0">
            <a:noAutofit/>
          </a:bodyPr>
          <a:lstStyle/>
          <a:p>
            <a:pPr>
              <a:lnSpc>
                <a:spcPct val="110000"/>
              </a:lnSpc>
              <a:spcBef>
                <a:spcPts val="0"/>
              </a:spcBef>
            </a:pPr>
            <a:r>
              <a:rPr lang="de-DE" sz="1000" noProof="0" dirty="0">
                <a:solidFill>
                  <a:schemeClr val="bg1"/>
                </a:solidFill>
              </a:rPr>
              <a:t>XX.XX.20XX</a:t>
            </a:r>
          </a:p>
        </p:txBody>
      </p:sp>
      <p:sp>
        <p:nvSpPr>
          <p:cNvPr id="11" name="cdtTextBox 11 Id18"/>
          <p:cNvSpPr txBox="1"/>
          <p:nvPr>
            <p:custDataLst>
              <p:tags r:id="rId3"/>
            </p:custDataLst>
          </p:nvPr>
        </p:nvSpPr>
        <p:spPr>
          <a:xfrm>
            <a:off x="0" y="6597650"/>
            <a:ext cx="1765285" cy="260350"/>
          </a:xfrm>
          <a:prstGeom prst="rect">
            <a:avLst/>
          </a:prstGeom>
          <a:noFill/>
        </p:spPr>
        <p:txBody>
          <a:bodyPr wrap="square" lIns="626400" tIns="0" rIns="0" bIns="115200" rtlCol="0" anchor="t" anchorCtr="0">
            <a:noAutofit/>
          </a:bodyPr>
          <a:lstStyle/>
          <a:p>
            <a:pPr>
              <a:lnSpc>
                <a:spcPct val="110000"/>
              </a:lnSpc>
              <a:spcBef>
                <a:spcPts val="0"/>
              </a:spcBef>
            </a:pPr>
            <a:r>
              <a:rPr lang="de-DE" sz="1000" noProof="0" dirty="0">
                <a:solidFill>
                  <a:schemeClr val="bg1"/>
                </a:solidFill>
              </a:rPr>
              <a:t>Page </a:t>
            </a:r>
            <a:fld id="{91E7552C-A157-4A4F-8E99-698C0325FC94}" type="slidenum">
              <a:rPr lang="de-DE" sz="1000" noProof="0" smtClean="0">
                <a:solidFill>
                  <a:schemeClr val="bg1"/>
                </a:solidFill>
              </a:rPr>
              <a:pPr>
                <a:lnSpc>
                  <a:spcPct val="110000"/>
                </a:lnSpc>
                <a:spcBef>
                  <a:spcPts val="0"/>
                </a:spcBef>
              </a:pPr>
              <a:t>3</a:t>
            </a:fld>
            <a:endParaRPr lang="de-DE" sz="1000" noProof="0" dirty="0">
              <a:solidFill>
                <a:schemeClr val="bg1"/>
              </a:solidFill>
            </a:endParaRPr>
          </a:p>
        </p:txBody>
      </p:sp>
      <p:sp>
        <p:nvSpPr>
          <p:cNvPr id="12" name="cdtTextBox 13 Id19"/>
          <p:cNvSpPr txBox="1"/>
          <p:nvPr>
            <p:custDataLst>
              <p:tags r:id="rId4"/>
            </p:custDataLst>
          </p:nvPr>
        </p:nvSpPr>
        <p:spPr>
          <a:xfrm>
            <a:off x="3787765" y="6597650"/>
            <a:ext cx="8410584" cy="260350"/>
          </a:xfrm>
          <a:prstGeom prst="rect">
            <a:avLst/>
          </a:prstGeom>
          <a:noFill/>
        </p:spPr>
        <p:txBody>
          <a:bodyPr wrap="square" lIns="0" tIns="0" rIns="482400" bIns="115200" rtlCol="0">
            <a:noAutofit/>
          </a:bodyPr>
          <a:lstStyle/>
          <a:p>
            <a:pPr algn="r">
              <a:lnSpc>
                <a:spcPct val="110000"/>
              </a:lnSpc>
              <a:spcBef>
                <a:spcPts val="0"/>
              </a:spcBef>
            </a:pPr>
            <a:r>
              <a:rPr lang="de-DE" sz="1000" noProof="0" dirty="0" err="1">
                <a:solidFill>
                  <a:schemeClr val="bg1"/>
                </a:solidFill>
              </a:rPr>
              <a:t>Author</a:t>
            </a:r>
            <a:r>
              <a:rPr lang="de-DE" sz="1000" noProof="0" dirty="0">
                <a:solidFill>
                  <a:schemeClr val="bg1"/>
                </a:solidFill>
              </a:rPr>
              <a:t> / Department</a:t>
            </a:r>
          </a:p>
        </p:txBody>
      </p:sp>
      <p:pic>
        <p:nvPicPr>
          <p:cNvPr id="7" name="Picture Placeholder 6">
            <a:extLst>
              <a:ext uri="{FF2B5EF4-FFF2-40B4-BE49-F238E27FC236}">
                <a16:creationId xmlns:a16="http://schemas.microsoft.com/office/drawing/2014/main" id="{940F9575-52E1-4C9D-AED2-E2285743D0C6}"/>
              </a:ext>
            </a:extLst>
          </p:cNvPr>
          <p:cNvPicPr>
            <a:picLocks noGrp="1" noChangeAspect="1"/>
          </p:cNvPicPr>
          <p:nvPr>
            <p:ph type="pic" sz="quarter" idx="10"/>
          </p:nvPr>
        </p:nvPicPr>
        <p:blipFill>
          <a:blip r:embed="rId6"/>
          <a:srcRect t="13678" b="13678"/>
          <a:stretch>
            <a:fillRect/>
          </a:stretch>
        </p:blipFill>
        <p:spPr>
          <a:xfrm>
            <a:off x="0" y="1440000"/>
            <a:ext cx="12204000" cy="5418000"/>
          </a:xfrm>
        </p:spPr>
      </p:pic>
    </p:spTree>
    <p:extLst>
      <p:ext uri="{BB962C8B-B14F-4D97-AF65-F5344CB8AC3E}">
        <p14:creationId xmlns:p14="http://schemas.microsoft.com/office/powerpoint/2010/main" val="4935312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Placeholder 1"/>
          <p:cNvSpPr>
            <a:spLocks noGrp="1"/>
          </p:cNvSpPr>
          <p:nvPr>
            <p:ph type="body" sz="quarter" idx="10"/>
          </p:nvPr>
        </p:nvSpPr>
        <p:spPr bwMode="auto">
          <a:xfrm>
            <a:off x="2441575" y="2514600"/>
            <a:ext cx="7315200" cy="2743200"/>
          </a:xfrm>
          <a:noFill/>
          <a:ln>
            <a:miter lim="800000"/>
            <a:headEnd/>
            <a:tailEnd/>
          </a:ln>
        </p:spPr>
        <p:txBody>
          <a:bodyPr vert="horz" wrap="square" numCol="1" anchor="t" anchorCtr="0" compatLnSpc="1">
            <a:prstTxWarp prst="textNoShape">
              <a:avLst/>
            </a:prstTxWarp>
          </a:bodyPr>
          <a:lstStyle/>
          <a:p>
            <a:pPr eaLnBrk="1" hangingPunct="1">
              <a:spcBef>
                <a:spcPct val="0"/>
              </a:spcBef>
              <a:buClr>
                <a:schemeClr val="tx1"/>
              </a:buClr>
            </a:pPr>
            <a:r>
              <a:rPr lang="en-US"/>
              <a:t>Low Frequency Requirements: </a:t>
            </a:r>
            <a:r>
              <a:rPr lang="en-US">
                <a:solidFill>
                  <a:srgbClr val="0077AA"/>
                </a:solidFill>
              </a:rPr>
              <a:t>NFPA 72</a:t>
            </a:r>
            <a:r>
              <a:rPr lang="en-US"/>
              <a:t>,</a:t>
            </a:r>
            <a:r>
              <a:rPr lang="en-US">
                <a:solidFill>
                  <a:srgbClr val="0077AA"/>
                </a:solidFill>
              </a:rPr>
              <a:t> NFPA 720</a:t>
            </a:r>
            <a:r>
              <a:rPr lang="en-US"/>
              <a:t>,</a:t>
            </a:r>
            <a:r>
              <a:rPr lang="en-US">
                <a:solidFill>
                  <a:srgbClr val="0077AA"/>
                </a:solidFill>
              </a:rPr>
              <a:t> </a:t>
            </a:r>
            <a:r>
              <a:rPr lang="en-US"/>
              <a:t>and</a:t>
            </a:r>
            <a:r>
              <a:rPr lang="en-US">
                <a:solidFill>
                  <a:srgbClr val="0077AA"/>
                </a:solidFill>
              </a:rPr>
              <a:t> UL</a:t>
            </a:r>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descr="25_NFPA72_2010.png"/>
          <p:cNvPicPr>
            <a:picLocks noChangeAspect="1"/>
          </p:cNvPicPr>
          <p:nvPr/>
        </p:nvPicPr>
        <p:blipFill>
          <a:blip r:embed="rId2" cstate="print"/>
          <a:srcRect/>
          <a:stretch>
            <a:fillRect/>
          </a:stretch>
        </p:blipFill>
        <p:spPr bwMode="auto">
          <a:xfrm>
            <a:off x="1527175" y="0"/>
            <a:ext cx="9144000" cy="6858000"/>
          </a:xfrm>
          <a:prstGeom prst="rect">
            <a:avLst/>
          </a:prstGeom>
          <a:noFill/>
          <a:ln w="9525">
            <a:noFill/>
            <a:miter lim="800000"/>
            <a:headEnd/>
            <a:tailEnd/>
          </a:ln>
        </p:spPr>
      </p:pic>
      <p:sp>
        <p:nvSpPr>
          <p:cNvPr id="19459" name="Rectangle 3"/>
          <p:cNvSpPr>
            <a:spLocks noGrp="1" noChangeArrowheads="1"/>
          </p:cNvSpPr>
          <p:nvPr>
            <p:ph type="body" sz="quarter" idx="10"/>
          </p:nvPr>
        </p:nvSpPr>
        <p:spPr bwMode="auto">
          <a:xfrm>
            <a:off x="2441576" y="1600200"/>
            <a:ext cx="4386263" cy="4114800"/>
          </a:xfrm>
          <a:ln>
            <a:miter lim="800000"/>
            <a:headEnd/>
            <a:tailEnd/>
          </a:ln>
        </p:spPr>
        <p:txBody>
          <a:bodyPr vert="horz" wrap="square" numCol="1" anchor="t" anchorCtr="0" compatLnSpc="1">
            <a:prstTxWarp prst="textNoShape">
              <a:avLst/>
            </a:prstTxWarp>
          </a:bodyPr>
          <a:lstStyle/>
          <a:p>
            <a:pPr eaLnBrk="1" hangingPunct="1">
              <a:lnSpc>
                <a:spcPct val="80000"/>
              </a:lnSpc>
              <a:spcBef>
                <a:spcPct val="0"/>
              </a:spcBef>
              <a:defRPr/>
            </a:pPr>
            <a:r>
              <a:rPr lang="en-US" b="0" dirty="0"/>
              <a:t>New low frequency requirements added to the </a:t>
            </a:r>
            <a:r>
              <a:rPr lang="en-US" dirty="0">
                <a:solidFill>
                  <a:srgbClr val="0077AA"/>
                </a:solidFill>
              </a:rPr>
              <a:t>2010 edition of NFPA 72 </a:t>
            </a:r>
          </a:p>
          <a:p>
            <a:pPr lvl="1">
              <a:spcBef>
                <a:spcPct val="0"/>
              </a:spcBef>
              <a:buClr>
                <a:schemeClr val="tx1"/>
              </a:buClr>
              <a:buFont typeface="Arial" charset="0"/>
              <a:buChar char="•"/>
              <a:defRPr/>
            </a:pPr>
            <a:r>
              <a:rPr lang="en-US" b="1" dirty="0"/>
              <a:t>Chapter 18 </a:t>
            </a:r>
            <a:r>
              <a:rPr lang="en-US" dirty="0"/>
              <a:t>– Notification Appliances</a:t>
            </a:r>
          </a:p>
          <a:p>
            <a:pPr lvl="1">
              <a:spcBef>
                <a:spcPct val="0"/>
              </a:spcBef>
              <a:buClr>
                <a:schemeClr val="tx1"/>
              </a:buClr>
              <a:buFont typeface="Arial" charset="0"/>
              <a:buChar char="•"/>
              <a:defRPr/>
            </a:pPr>
            <a:r>
              <a:rPr lang="en-US" b="1" dirty="0"/>
              <a:t>Chapter 24 </a:t>
            </a:r>
            <a:r>
              <a:rPr lang="en-US" dirty="0"/>
              <a:t>– Emergency Communications Systems (ECS)</a:t>
            </a:r>
          </a:p>
          <a:p>
            <a:pPr lvl="1">
              <a:spcBef>
                <a:spcPct val="0"/>
              </a:spcBef>
              <a:buClr>
                <a:schemeClr val="tx1"/>
              </a:buClr>
              <a:buFont typeface="Arial" charset="0"/>
              <a:buChar char="•"/>
              <a:defRPr/>
            </a:pPr>
            <a:r>
              <a:rPr lang="en-US" b="1" dirty="0"/>
              <a:t>Chapter 29 </a:t>
            </a:r>
            <a:r>
              <a:rPr lang="en-US" dirty="0"/>
              <a:t>– Single- and Multiple-Station Smoke Alarms and Household Fire Alarm Systems</a:t>
            </a:r>
          </a:p>
          <a:p>
            <a:pPr eaLnBrk="1" hangingPunct="1">
              <a:lnSpc>
                <a:spcPct val="80000"/>
              </a:lnSpc>
              <a:spcBef>
                <a:spcPct val="0"/>
              </a:spcBef>
              <a:defRPr/>
            </a:pPr>
            <a:endParaRPr lang="en-US" sz="1800" b="0" dirty="0"/>
          </a:p>
          <a:p>
            <a:pPr marL="342900" indent="-342900">
              <a:lnSpc>
                <a:spcPct val="80000"/>
              </a:lnSpc>
              <a:spcBef>
                <a:spcPct val="0"/>
              </a:spcBef>
              <a:defRPr/>
            </a:pPr>
            <a:endParaRPr lang="en-US" sz="1600" b="0" dirty="0"/>
          </a:p>
        </p:txBody>
      </p:sp>
      <p:sp>
        <p:nvSpPr>
          <p:cNvPr id="5124" name="Rectangle 2"/>
          <p:cNvSpPr>
            <a:spLocks noGrp="1" noChangeArrowheads="1"/>
          </p:cNvSpPr>
          <p:nvPr>
            <p:ph type="title"/>
          </p:nvPr>
        </p:nvSpPr>
        <p:spPr bwMode="auto">
          <a:xfrm>
            <a:off x="536575" y="685801"/>
            <a:ext cx="9220200" cy="411163"/>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a:t>		NFPA 72 Low Frequency Requirements</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descr="25_NFPA72_2010.png"/>
          <p:cNvPicPr>
            <a:picLocks noChangeAspect="1"/>
          </p:cNvPicPr>
          <p:nvPr/>
        </p:nvPicPr>
        <p:blipFill>
          <a:blip r:embed="rId2" cstate="print"/>
          <a:srcRect/>
          <a:stretch>
            <a:fillRect/>
          </a:stretch>
        </p:blipFill>
        <p:spPr bwMode="auto">
          <a:xfrm>
            <a:off x="1527175" y="0"/>
            <a:ext cx="9144000" cy="6858000"/>
          </a:xfrm>
          <a:prstGeom prst="rect">
            <a:avLst/>
          </a:prstGeom>
          <a:noFill/>
          <a:ln w="9525">
            <a:noFill/>
            <a:miter lim="800000"/>
            <a:headEnd/>
            <a:tailEnd/>
          </a:ln>
        </p:spPr>
      </p:pic>
      <p:sp>
        <p:nvSpPr>
          <p:cNvPr id="19459" name="Rectangle 3"/>
          <p:cNvSpPr>
            <a:spLocks noGrp="1" noChangeArrowheads="1"/>
          </p:cNvSpPr>
          <p:nvPr>
            <p:ph type="body" sz="quarter" idx="10"/>
          </p:nvPr>
        </p:nvSpPr>
        <p:spPr bwMode="auto">
          <a:ln>
            <a:miter lim="800000"/>
            <a:headEnd/>
            <a:tailEnd/>
          </a:ln>
        </p:spPr>
        <p:txBody>
          <a:bodyPr vert="horz" wrap="square" numCol="1" anchor="t" anchorCtr="0" compatLnSpc="1">
            <a:prstTxWarp prst="textNoShape">
              <a:avLst/>
            </a:prstTxWarp>
          </a:bodyPr>
          <a:lstStyle/>
          <a:p>
            <a:pPr eaLnBrk="1" hangingPunct="1">
              <a:lnSpc>
                <a:spcPct val="80000"/>
              </a:lnSpc>
              <a:spcBef>
                <a:spcPct val="0"/>
              </a:spcBef>
              <a:defRPr/>
            </a:pPr>
            <a:r>
              <a:rPr lang="en-US" dirty="0">
                <a:solidFill>
                  <a:srgbClr val="0077AA"/>
                </a:solidFill>
              </a:rPr>
              <a:t>2010 edition of NFPA 72 </a:t>
            </a:r>
          </a:p>
          <a:p>
            <a:pPr eaLnBrk="1" hangingPunct="1">
              <a:lnSpc>
                <a:spcPct val="80000"/>
              </a:lnSpc>
              <a:spcBef>
                <a:spcPct val="0"/>
              </a:spcBef>
              <a:defRPr/>
            </a:pPr>
            <a:r>
              <a:rPr lang="en-US" dirty="0"/>
              <a:t>18.4.5.3* </a:t>
            </a:r>
            <a:r>
              <a:rPr lang="en-US" b="0" dirty="0"/>
              <a:t>Effective January 1, 2014, where audible appliances are provided to produce signals for sleeping areas, they shall produce a </a:t>
            </a:r>
            <a:r>
              <a:rPr lang="en-US" dirty="0"/>
              <a:t>low frequency alarm signal </a:t>
            </a:r>
            <a:r>
              <a:rPr lang="en-US" b="0" dirty="0"/>
              <a:t>that complies with the following:</a:t>
            </a:r>
          </a:p>
          <a:p>
            <a:pPr marL="342900" indent="-342900">
              <a:lnSpc>
                <a:spcPct val="80000"/>
              </a:lnSpc>
              <a:spcBef>
                <a:spcPct val="0"/>
              </a:spcBef>
              <a:buFont typeface="+mj-lt"/>
              <a:buAutoNum type="arabicPeriod"/>
              <a:defRPr/>
            </a:pPr>
            <a:r>
              <a:rPr lang="en-US" sz="1800" b="0" dirty="0"/>
              <a:t>The alarm signal shall be a </a:t>
            </a:r>
            <a:r>
              <a:rPr lang="en-US" sz="1800" dirty="0"/>
              <a:t>square wave</a:t>
            </a:r>
            <a:r>
              <a:rPr lang="en-US" sz="1800" b="0" dirty="0"/>
              <a:t> or provide equivalent awakening ability.</a:t>
            </a:r>
          </a:p>
          <a:p>
            <a:pPr marL="342900" indent="-342900">
              <a:lnSpc>
                <a:spcPct val="80000"/>
              </a:lnSpc>
              <a:spcBef>
                <a:spcPct val="0"/>
              </a:spcBef>
              <a:buFont typeface="+mj-lt"/>
              <a:buAutoNum type="arabicPeriod"/>
              <a:defRPr/>
            </a:pPr>
            <a:r>
              <a:rPr lang="en-US" sz="1800" b="0" dirty="0"/>
              <a:t>The wave shall have a fundamental frequency of </a:t>
            </a:r>
            <a:r>
              <a:rPr lang="en-US" sz="1800" dirty="0"/>
              <a:t>520 Hz ± 10 percent</a:t>
            </a:r>
            <a:r>
              <a:rPr lang="en-US" sz="1800" b="0" dirty="0"/>
              <a:t>.</a:t>
            </a:r>
          </a:p>
          <a:p>
            <a:pPr marL="342900" indent="-342900">
              <a:lnSpc>
                <a:spcPct val="80000"/>
              </a:lnSpc>
              <a:spcBef>
                <a:spcPct val="0"/>
              </a:spcBef>
              <a:defRPr/>
            </a:pPr>
            <a:endParaRPr lang="en-US" sz="1600" b="0" dirty="0"/>
          </a:p>
        </p:txBody>
      </p:sp>
      <p:sp>
        <p:nvSpPr>
          <p:cNvPr id="6148" name="Rectangle 2"/>
          <p:cNvSpPr>
            <a:spLocks noGrp="1" noChangeArrowheads="1"/>
          </p:cNvSpPr>
          <p:nvPr>
            <p:ph type="title"/>
          </p:nvPr>
        </p:nvSpPr>
        <p:spPr bwMode="auto">
          <a:xfrm>
            <a:off x="536575" y="685801"/>
            <a:ext cx="9220200" cy="411163"/>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a:t>		NFPA 72 Low Frequency Requirements</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descr="27_NFPA72_2013.png"/>
          <p:cNvPicPr>
            <a:picLocks noChangeAspect="1"/>
          </p:cNvPicPr>
          <p:nvPr/>
        </p:nvPicPr>
        <p:blipFill>
          <a:blip r:embed="rId2" cstate="print"/>
          <a:srcRect/>
          <a:stretch>
            <a:fillRect/>
          </a:stretch>
        </p:blipFill>
        <p:spPr bwMode="auto">
          <a:xfrm>
            <a:off x="1527175" y="0"/>
            <a:ext cx="9144000" cy="6858000"/>
          </a:xfrm>
          <a:prstGeom prst="rect">
            <a:avLst/>
          </a:prstGeom>
          <a:noFill/>
          <a:ln w="9525">
            <a:noFill/>
            <a:miter lim="800000"/>
            <a:headEnd/>
            <a:tailEnd/>
          </a:ln>
        </p:spPr>
      </p:pic>
      <p:sp>
        <p:nvSpPr>
          <p:cNvPr id="19459" name="Rectangle 3"/>
          <p:cNvSpPr>
            <a:spLocks noGrp="1" noChangeArrowheads="1"/>
          </p:cNvSpPr>
          <p:nvPr>
            <p:ph type="body" sz="quarter" idx="10"/>
          </p:nvPr>
        </p:nvSpPr>
        <p:spPr bwMode="auto">
          <a:xfrm>
            <a:off x="2441576" y="1600201"/>
            <a:ext cx="4310063" cy="4386263"/>
          </a:xfrm>
          <a:ln>
            <a:miter lim="800000"/>
            <a:headEnd/>
            <a:tailEnd/>
          </a:ln>
        </p:spPr>
        <p:txBody>
          <a:bodyPr vert="horz" wrap="square" numCol="1" anchor="t" anchorCtr="0" compatLnSpc="1">
            <a:prstTxWarp prst="textNoShape">
              <a:avLst/>
            </a:prstTxWarp>
          </a:bodyPr>
          <a:lstStyle/>
          <a:p>
            <a:pPr eaLnBrk="1" hangingPunct="1">
              <a:lnSpc>
                <a:spcPct val="80000"/>
              </a:lnSpc>
              <a:spcBef>
                <a:spcPct val="0"/>
              </a:spcBef>
              <a:defRPr/>
            </a:pPr>
            <a:r>
              <a:rPr lang="en-US" dirty="0">
                <a:solidFill>
                  <a:srgbClr val="0077AA"/>
                </a:solidFill>
              </a:rPr>
              <a:t>2013 edition of NFPA 72 </a:t>
            </a:r>
          </a:p>
          <a:p>
            <a:pPr eaLnBrk="1" hangingPunct="1">
              <a:lnSpc>
                <a:spcPct val="80000"/>
              </a:lnSpc>
              <a:spcBef>
                <a:spcPct val="0"/>
              </a:spcBef>
              <a:defRPr/>
            </a:pPr>
            <a:r>
              <a:rPr lang="en-US" b="0" dirty="0"/>
              <a:t>The Chapter 18 Committee revised the wording to clearly state the low frequency requirement is to </a:t>
            </a:r>
            <a:r>
              <a:rPr lang="en-US" dirty="0"/>
              <a:t>awaken people only</a:t>
            </a:r>
          </a:p>
          <a:p>
            <a:pPr eaLnBrk="1" hangingPunct="1">
              <a:lnSpc>
                <a:spcPct val="80000"/>
              </a:lnSpc>
              <a:spcBef>
                <a:spcPct val="0"/>
              </a:spcBef>
              <a:defRPr/>
            </a:pPr>
            <a:r>
              <a:rPr lang="en-US" dirty="0"/>
              <a:t>18.4.5.3* </a:t>
            </a:r>
            <a:r>
              <a:rPr lang="en-US" b="0" dirty="0"/>
              <a:t>Effective January 1, 2014, audible appliances provided for the sleeping areas to awaken occupants shall produce a low frequency alarm signal that complies with the following:</a:t>
            </a:r>
          </a:p>
          <a:p>
            <a:pPr marL="457200" indent="-457200">
              <a:lnSpc>
                <a:spcPct val="80000"/>
              </a:lnSpc>
              <a:spcBef>
                <a:spcPct val="0"/>
              </a:spcBef>
              <a:buFont typeface="+mj-lt"/>
              <a:buAutoNum type="arabicPeriod"/>
              <a:defRPr/>
            </a:pPr>
            <a:r>
              <a:rPr lang="en-US" sz="1800" b="0" dirty="0"/>
              <a:t>The alarm signal shall be a </a:t>
            </a:r>
            <a:r>
              <a:rPr lang="en-US" sz="1800" dirty="0"/>
              <a:t>square wave </a:t>
            </a:r>
            <a:r>
              <a:rPr lang="en-US" sz="1800" b="0" dirty="0"/>
              <a:t>or provide equivalent awakening ability.</a:t>
            </a:r>
          </a:p>
          <a:p>
            <a:pPr marL="457200" indent="-457200">
              <a:lnSpc>
                <a:spcPct val="80000"/>
              </a:lnSpc>
              <a:spcBef>
                <a:spcPct val="0"/>
              </a:spcBef>
              <a:buFont typeface="+mj-lt"/>
              <a:buAutoNum type="arabicPeriod"/>
              <a:defRPr/>
            </a:pPr>
            <a:r>
              <a:rPr lang="en-US" sz="1800" b="0" dirty="0"/>
              <a:t>The wave shall have a fundamental frequency of </a:t>
            </a:r>
            <a:r>
              <a:rPr lang="en-US" sz="1800" dirty="0"/>
              <a:t>520 Hz ± 10 percent.</a:t>
            </a:r>
          </a:p>
          <a:p>
            <a:pPr lvl="1" eaLnBrk="1" hangingPunct="1">
              <a:lnSpc>
                <a:spcPct val="80000"/>
              </a:lnSpc>
              <a:spcBef>
                <a:spcPct val="0"/>
              </a:spcBef>
              <a:buClr>
                <a:schemeClr val="tx1"/>
              </a:buClr>
              <a:buFont typeface="Arial" pitchFamily="34" charset="0"/>
              <a:buNone/>
              <a:defRPr/>
            </a:pPr>
            <a:endParaRPr lang="en-US" dirty="0"/>
          </a:p>
        </p:txBody>
      </p:sp>
      <p:sp>
        <p:nvSpPr>
          <p:cNvPr id="7172" name="Rectangle 2"/>
          <p:cNvSpPr>
            <a:spLocks noGrp="1" noChangeArrowheads="1"/>
          </p:cNvSpPr>
          <p:nvPr>
            <p:ph type="title"/>
          </p:nvPr>
        </p:nvSpPr>
        <p:spPr bwMode="auto">
          <a:xfrm>
            <a:off x="536575" y="685801"/>
            <a:ext cx="9220200" cy="411163"/>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a:t>		NFPA 72 Low Frequency Requirements</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5" descr="27_NFPA72_2013.png"/>
          <p:cNvPicPr>
            <a:picLocks noChangeAspect="1"/>
          </p:cNvPicPr>
          <p:nvPr/>
        </p:nvPicPr>
        <p:blipFill>
          <a:blip r:embed="rId2" cstate="print"/>
          <a:srcRect/>
          <a:stretch>
            <a:fillRect/>
          </a:stretch>
        </p:blipFill>
        <p:spPr bwMode="auto">
          <a:xfrm>
            <a:off x="1527175" y="0"/>
            <a:ext cx="9144000" cy="6858000"/>
          </a:xfrm>
          <a:prstGeom prst="rect">
            <a:avLst/>
          </a:prstGeom>
          <a:noFill/>
          <a:ln w="9525">
            <a:noFill/>
            <a:miter lim="800000"/>
            <a:headEnd/>
            <a:tailEnd/>
          </a:ln>
        </p:spPr>
      </p:pic>
      <p:sp>
        <p:nvSpPr>
          <p:cNvPr id="8195" name="Rectangle 3"/>
          <p:cNvSpPr>
            <a:spLocks noGrp="1" noChangeArrowheads="1"/>
          </p:cNvSpPr>
          <p:nvPr>
            <p:ph type="body" sz="quarter" idx="10"/>
          </p:nvPr>
        </p:nvSpPr>
        <p:spPr bwMode="auto">
          <a:xfrm>
            <a:off x="2441576" y="1600200"/>
            <a:ext cx="4430713" cy="4114800"/>
          </a:xfrm>
          <a:noFill/>
          <a:ln>
            <a:miter lim="800000"/>
            <a:headEnd/>
            <a:tailEnd/>
          </a:ln>
        </p:spPr>
        <p:txBody>
          <a:bodyPr vert="horz" wrap="square" numCol="1" anchor="t" anchorCtr="0" compatLnSpc="1">
            <a:prstTxWarp prst="textNoShape">
              <a:avLst/>
            </a:prstTxWarp>
          </a:bodyPr>
          <a:lstStyle/>
          <a:p>
            <a:pPr>
              <a:spcBef>
                <a:spcPct val="0"/>
              </a:spcBef>
              <a:buFont typeface="Arial" charset="0"/>
              <a:buNone/>
            </a:pPr>
            <a:r>
              <a:rPr lang="en-US">
                <a:solidFill>
                  <a:srgbClr val="0077AA"/>
                </a:solidFill>
              </a:rPr>
              <a:t>24.4.2.4.2* </a:t>
            </a:r>
            <a:r>
              <a:rPr lang="en-US" b="0"/>
              <a:t>Except as specified in 24.4.2.4.3, in occupancies where </a:t>
            </a:r>
            <a:r>
              <a:rPr lang="en-US"/>
              <a:t>sleeping accommodations are provided </a:t>
            </a:r>
            <a:r>
              <a:rPr lang="en-US" b="0"/>
              <a:t>and the voice message is intended to </a:t>
            </a:r>
            <a:r>
              <a:rPr lang="en-US"/>
              <a:t>communicate information to those who could be asleep</a:t>
            </a:r>
            <a:r>
              <a:rPr lang="en-US" b="0"/>
              <a:t>, a low-frequency tone that complies with 18.4.5 shall be used.</a:t>
            </a:r>
          </a:p>
          <a:p>
            <a:pPr>
              <a:spcBef>
                <a:spcPct val="0"/>
              </a:spcBef>
              <a:buFont typeface="Arial" charset="0"/>
              <a:buNone/>
            </a:pPr>
            <a:r>
              <a:rPr lang="en-US">
                <a:solidFill>
                  <a:srgbClr val="0077AA"/>
                </a:solidFill>
              </a:rPr>
              <a:t>24.4.2.4.3* </a:t>
            </a:r>
            <a:r>
              <a:rPr lang="en-US" b="0"/>
              <a:t>In areas where </a:t>
            </a:r>
            <a:r>
              <a:rPr lang="en-US"/>
              <a:t>sleeping accommodations are provided</a:t>
            </a:r>
            <a:r>
              <a:rPr lang="en-US" b="0"/>
              <a:t>, but the voice communication system is used to </a:t>
            </a:r>
            <a:r>
              <a:rPr lang="en-US"/>
              <a:t>communicate to occupants who are awake</a:t>
            </a:r>
            <a:r>
              <a:rPr lang="en-US" b="0"/>
              <a:t>, the low-frequency tone shall not be required.</a:t>
            </a:r>
          </a:p>
        </p:txBody>
      </p:sp>
      <p:sp>
        <p:nvSpPr>
          <p:cNvPr id="8196" name="Rectangle 2"/>
          <p:cNvSpPr>
            <a:spLocks noGrp="1" noChangeArrowheads="1"/>
          </p:cNvSpPr>
          <p:nvPr>
            <p:ph type="title"/>
          </p:nvPr>
        </p:nvSpPr>
        <p:spPr bwMode="auto">
          <a:xfrm>
            <a:off x="536575" y="685801"/>
            <a:ext cx="9220200" cy="411163"/>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a:t>		NFPA 72 Low Frequency Requirements</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25_NFPA72_2010.png"/>
          <p:cNvPicPr>
            <a:picLocks noChangeAspect="1"/>
          </p:cNvPicPr>
          <p:nvPr/>
        </p:nvPicPr>
        <p:blipFill>
          <a:blip r:embed="rId2" cstate="print"/>
          <a:srcRect/>
          <a:stretch>
            <a:fillRect/>
          </a:stretch>
        </p:blipFill>
        <p:spPr bwMode="auto">
          <a:xfrm>
            <a:off x="1527175" y="0"/>
            <a:ext cx="9144000" cy="6858000"/>
          </a:xfrm>
          <a:prstGeom prst="rect">
            <a:avLst/>
          </a:prstGeom>
          <a:noFill/>
          <a:ln w="9525">
            <a:noFill/>
            <a:miter lim="800000"/>
            <a:headEnd/>
            <a:tailEnd/>
          </a:ln>
        </p:spPr>
      </p:pic>
      <p:sp>
        <p:nvSpPr>
          <p:cNvPr id="19459" name="Rectangle 3"/>
          <p:cNvSpPr>
            <a:spLocks noGrp="1" noChangeArrowheads="1"/>
          </p:cNvSpPr>
          <p:nvPr>
            <p:ph type="body" sz="quarter" idx="10"/>
          </p:nvPr>
        </p:nvSpPr>
        <p:spPr bwMode="auto">
          <a:ln>
            <a:miter lim="800000"/>
            <a:headEnd/>
            <a:tailEnd/>
          </a:ln>
        </p:spPr>
        <p:txBody>
          <a:bodyPr vert="horz" wrap="square" numCol="1" anchor="t" anchorCtr="0" compatLnSpc="1">
            <a:prstTxWarp prst="textNoShape">
              <a:avLst/>
            </a:prstTxWarp>
          </a:bodyPr>
          <a:lstStyle/>
          <a:p>
            <a:pPr eaLnBrk="1" hangingPunct="1">
              <a:lnSpc>
                <a:spcPct val="80000"/>
              </a:lnSpc>
              <a:spcBef>
                <a:spcPct val="0"/>
              </a:spcBef>
              <a:defRPr/>
            </a:pPr>
            <a:r>
              <a:rPr lang="en-US" dirty="0">
                <a:solidFill>
                  <a:srgbClr val="0077AA"/>
                </a:solidFill>
              </a:rPr>
              <a:t>2010 edition of NFPA 72</a:t>
            </a:r>
          </a:p>
          <a:p>
            <a:pPr eaLnBrk="1" hangingPunct="1">
              <a:lnSpc>
                <a:spcPct val="80000"/>
              </a:lnSpc>
              <a:spcBef>
                <a:spcPct val="0"/>
              </a:spcBef>
              <a:defRPr/>
            </a:pPr>
            <a:r>
              <a:rPr lang="en-US" dirty="0"/>
              <a:t>29.3.8.1</a:t>
            </a:r>
            <a:r>
              <a:rPr lang="en-US" b="0" dirty="0"/>
              <a:t> Mild to Severe Hearing Loss. Notification appliances provided for those with mild to severe hearing loss shall comply with the following:</a:t>
            </a:r>
          </a:p>
          <a:p>
            <a:pPr marL="342900" indent="-342900">
              <a:lnSpc>
                <a:spcPct val="80000"/>
              </a:lnSpc>
              <a:spcBef>
                <a:spcPct val="0"/>
              </a:spcBef>
              <a:buFont typeface="+mj-lt"/>
              <a:buAutoNum type="arabicPeriod"/>
              <a:defRPr/>
            </a:pPr>
            <a:r>
              <a:rPr lang="en-US" sz="1800" b="0" dirty="0"/>
              <a:t>An audible notification appliance </a:t>
            </a:r>
            <a:r>
              <a:rPr lang="en-US" sz="1800" dirty="0"/>
              <a:t>producing a low frequency alarm signal </a:t>
            </a:r>
            <a:r>
              <a:rPr lang="en-US" sz="1800" b="0" dirty="0"/>
              <a:t>shall be installed in the following situations:</a:t>
            </a:r>
          </a:p>
          <a:p>
            <a:pPr marL="628650" lvl="1" indent="-342900">
              <a:lnSpc>
                <a:spcPct val="80000"/>
              </a:lnSpc>
              <a:spcBef>
                <a:spcPct val="0"/>
              </a:spcBef>
              <a:buFont typeface="+mj-lt"/>
              <a:buAutoNum type="alphaLcPeriod"/>
              <a:defRPr/>
            </a:pPr>
            <a:r>
              <a:rPr lang="en-US" sz="1600" dirty="0"/>
              <a:t>*Where required by governing laws, </a:t>
            </a:r>
            <a:r>
              <a:rPr lang="en-US" sz="1600" b="1" dirty="0"/>
              <a:t>codes or standards </a:t>
            </a:r>
            <a:r>
              <a:rPr lang="en-US" sz="1600" dirty="0"/>
              <a:t>for people with hearing loss</a:t>
            </a:r>
          </a:p>
          <a:p>
            <a:pPr marL="628650" lvl="1" indent="-342900">
              <a:lnSpc>
                <a:spcPct val="80000"/>
              </a:lnSpc>
              <a:spcBef>
                <a:spcPct val="0"/>
              </a:spcBef>
              <a:buFont typeface="+mj-lt"/>
              <a:buAutoNum type="alphaLcPeriod"/>
              <a:defRPr/>
            </a:pPr>
            <a:r>
              <a:rPr lang="en-US" sz="1600" dirty="0"/>
              <a:t>Where provided </a:t>
            </a:r>
            <a:r>
              <a:rPr lang="en-US" sz="1600" b="1" dirty="0"/>
              <a:t>voluntarily</a:t>
            </a:r>
            <a:r>
              <a:rPr lang="en-US" sz="1600" dirty="0"/>
              <a:t> for those with hearing loss</a:t>
            </a:r>
          </a:p>
        </p:txBody>
      </p:sp>
      <p:sp>
        <p:nvSpPr>
          <p:cNvPr id="9220" name="Rectangle 2"/>
          <p:cNvSpPr>
            <a:spLocks noGrp="1" noChangeArrowheads="1"/>
          </p:cNvSpPr>
          <p:nvPr>
            <p:ph type="title"/>
          </p:nvPr>
        </p:nvSpPr>
        <p:spPr bwMode="auto">
          <a:xfrm>
            <a:off x="536575" y="685801"/>
            <a:ext cx="9220200" cy="411163"/>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a:t>		NFPA 72 Low Frequency Requirements</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25_NFPA72_2010.png"/>
          <p:cNvPicPr>
            <a:picLocks noChangeAspect="1"/>
          </p:cNvPicPr>
          <p:nvPr/>
        </p:nvPicPr>
        <p:blipFill>
          <a:blip r:embed="rId2" cstate="print"/>
          <a:srcRect/>
          <a:stretch>
            <a:fillRect/>
          </a:stretch>
        </p:blipFill>
        <p:spPr bwMode="auto">
          <a:xfrm>
            <a:off x="1527175" y="0"/>
            <a:ext cx="9144000" cy="6858000"/>
          </a:xfrm>
          <a:prstGeom prst="rect">
            <a:avLst/>
          </a:prstGeom>
          <a:noFill/>
          <a:ln w="9525">
            <a:noFill/>
            <a:miter lim="800000"/>
            <a:headEnd/>
            <a:tailEnd/>
          </a:ln>
        </p:spPr>
      </p:pic>
      <p:sp>
        <p:nvSpPr>
          <p:cNvPr id="10243" name="Rectangle 3"/>
          <p:cNvSpPr>
            <a:spLocks noGrp="1" noChangeArrowheads="1"/>
          </p:cNvSpPr>
          <p:nvPr>
            <p:ph type="body" sz="quarter" idx="10"/>
          </p:nvPr>
        </p:nvSpPr>
        <p:spPr bwMode="auto">
          <a:noFill/>
          <a:ln>
            <a:miter lim="800000"/>
            <a:headEnd/>
            <a:tailEnd/>
          </a:ln>
        </p:spPr>
        <p:txBody>
          <a:bodyPr vert="horz" wrap="square" numCol="1" anchor="t" anchorCtr="0" compatLnSpc="1">
            <a:prstTxWarp prst="textNoShape">
              <a:avLst/>
            </a:prstTxWarp>
          </a:bodyPr>
          <a:lstStyle/>
          <a:p>
            <a:pPr eaLnBrk="1" hangingPunct="1">
              <a:lnSpc>
                <a:spcPct val="80000"/>
              </a:lnSpc>
              <a:spcBef>
                <a:spcPct val="0"/>
              </a:spcBef>
            </a:pPr>
            <a:r>
              <a:rPr lang="en-US" b="0"/>
              <a:t>Section 29.3.6 </a:t>
            </a:r>
            <a:r>
              <a:rPr lang="en-US">
                <a:solidFill>
                  <a:srgbClr val="0077AA"/>
                </a:solidFill>
              </a:rPr>
              <a:t>unintentionally requires</a:t>
            </a:r>
            <a:r>
              <a:rPr lang="en-US" b="0"/>
              <a:t> the low frequency signal in all sleeping areas where smoke alarms or household fire alarm systems are installed.</a:t>
            </a:r>
          </a:p>
          <a:p>
            <a:pPr eaLnBrk="1" hangingPunct="1">
              <a:lnSpc>
                <a:spcPct val="80000"/>
              </a:lnSpc>
              <a:spcBef>
                <a:spcPct val="0"/>
              </a:spcBef>
            </a:pPr>
            <a:r>
              <a:rPr lang="en-US"/>
              <a:t>29.3.6</a:t>
            </a:r>
            <a:r>
              <a:rPr lang="en-US" b="0"/>
              <a:t> Audible fire alarm signals shall meet the performance requirements of 18.4.3 and 18.4.5</a:t>
            </a:r>
          </a:p>
          <a:p>
            <a:pPr eaLnBrk="1" hangingPunct="1">
              <a:lnSpc>
                <a:spcPct val="80000"/>
              </a:lnSpc>
              <a:spcBef>
                <a:spcPct val="0"/>
              </a:spcBef>
            </a:pPr>
            <a:r>
              <a:rPr lang="en-US" b="0"/>
              <a:t>The Chapter 29 Committee never intended to require the low frequency signal in all sleeping areas.</a:t>
            </a:r>
          </a:p>
        </p:txBody>
      </p:sp>
      <p:sp>
        <p:nvSpPr>
          <p:cNvPr id="10244" name="Rectangle 2"/>
          <p:cNvSpPr>
            <a:spLocks noGrp="1" noChangeArrowheads="1"/>
          </p:cNvSpPr>
          <p:nvPr>
            <p:ph type="title"/>
          </p:nvPr>
        </p:nvSpPr>
        <p:spPr bwMode="auto">
          <a:xfrm>
            <a:off x="536575" y="685801"/>
            <a:ext cx="9220200" cy="411163"/>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a:t>		NFPA 72 Low Frequency Requirements</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25_NFPA72_2010.png"/>
          <p:cNvPicPr>
            <a:picLocks noChangeAspect="1"/>
          </p:cNvPicPr>
          <p:nvPr/>
        </p:nvPicPr>
        <p:blipFill>
          <a:blip r:embed="rId2" cstate="print"/>
          <a:srcRect/>
          <a:stretch>
            <a:fillRect/>
          </a:stretch>
        </p:blipFill>
        <p:spPr bwMode="auto">
          <a:xfrm>
            <a:off x="1527175" y="0"/>
            <a:ext cx="9144000" cy="6858000"/>
          </a:xfrm>
          <a:prstGeom prst="rect">
            <a:avLst/>
          </a:prstGeom>
          <a:noFill/>
          <a:ln w="9525">
            <a:noFill/>
            <a:miter lim="800000"/>
            <a:headEnd/>
            <a:tailEnd/>
          </a:ln>
        </p:spPr>
      </p:pic>
      <p:sp>
        <p:nvSpPr>
          <p:cNvPr id="34819" name="Rectangle 3"/>
          <p:cNvSpPr>
            <a:spLocks noGrp="1" noChangeArrowheads="1"/>
          </p:cNvSpPr>
          <p:nvPr>
            <p:ph type="body" sz="quarter" idx="10"/>
          </p:nvPr>
        </p:nvSpPr>
        <p:spPr bwMode="auto">
          <a:xfrm>
            <a:off x="2441575" y="1600200"/>
            <a:ext cx="4376738" cy="4114800"/>
          </a:xfrm>
          <a:ln>
            <a:miter lim="800000"/>
            <a:headEnd/>
            <a:tailEnd/>
          </a:ln>
        </p:spPr>
        <p:txBody>
          <a:bodyPr vert="horz" wrap="square" numCol="1" anchor="t" anchorCtr="0" compatLnSpc="1">
            <a:prstTxWarp prst="textNoShape">
              <a:avLst/>
            </a:prstTxWarp>
          </a:bodyPr>
          <a:lstStyle/>
          <a:p>
            <a:pPr eaLnBrk="1" hangingPunct="1">
              <a:lnSpc>
                <a:spcPct val="80000"/>
              </a:lnSpc>
              <a:spcBef>
                <a:spcPct val="0"/>
              </a:spcBef>
              <a:defRPr/>
            </a:pPr>
            <a:r>
              <a:rPr lang="en-US" b="0" dirty="0"/>
              <a:t>A </a:t>
            </a:r>
            <a:r>
              <a:rPr lang="en-US" dirty="0">
                <a:solidFill>
                  <a:srgbClr val="0077AA"/>
                </a:solidFill>
              </a:rPr>
              <a:t>Tentative Interim Amendment (TIA) </a:t>
            </a:r>
            <a:r>
              <a:rPr lang="en-US" b="0" dirty="0"/>
              <a:t>corrected oversight </a:t>
            </a:r>
          </a:p>
          <a:p>
            <a:pPr eaLnBrk="1" hangingPunct="1">
              <a:lnSpc>
                <a:spcPct val="80000"/>
              </a:lnSpc>
              <a:spcBef>
                <a:spcPct val="0"/>
              </a:spcBef>
              <a:defRPr/>
            </a:pPr>
            <a:r>
              <a:rPr lang="en-US" b="0" dirty="0"/>
              <a:t>TIA requires low frequency sounders only in sleeping spaces to awaken people with hearing loss by </a:t>
            </a:r>
            <a:r>
              <a:rPr lang="en-US" dirty="0"/>
              <a:t>amending 29.3.6 to read as follows:</a:t>
            </a:r>
          </a:p>
          <a:p>
            <a:pPr lvl="1" eaLnBrk="1" hangingPunct="1">
              <a:lnSpc>
                <a:spcPct val="80000"/>
              </a:lnSpc>
              <a:spcBef>
                <a:spcPct val="0"/>
              </a:spcBef>
              <a:buClr>
                <a:schemeClr val="tx1"/>
              </a:buClr>
              <a:buFont typeface="Arial" charset="0"/>
              <a:buChar char="•"/>
              <a:defRPr/>
            </a:pPr>
            <a:r>
              <a:rPr lang="en-US" sz="1600" b="1" dirty="0"/>
              <a:t>29.3.6</a:t>
            </a:r>
            <a:r>
              <a:rPr lang="en-US" sz="1600" dirty="0"/>
              <a:t> All audible fire alarm signals installed shall meet the performance requirements of 18.4.3, 18.4.5.1, 18.4.5.2, and 29.3.8.</a:t>
            </a:r>
          </a:p>
          <a:p>
            <a:pPr marL="0" lvl="1" indent="0">
              <a:lnSpc>
                <a:spcPct val="80000"/>
              </a:lnSpc>
              <a:spcBef>
                <a:spcPct val="0"/>
              </a:spcBef>
              <a:buClr>
                <a:schemeClr val="tx1"/>
              </a:buClr>
              <a:buNone/>
              <a:defRPr/>
            </a:pPr>
            <a:r>
              <a:rPr lang="en-US" sz="2000" dirty="0"/>
              <a:t>The Chapter 29 Committee incorporated the TIA language into NFPA 72: 2013</a:t>
            </a:r>
          </a:p>
          <a:p>
            <a:pPr marL="0" lvl="1" indent="0">
              <a:lnSpc>
                <a:spcPct val="80000"/>
              </a:lnSpc>
              <a:spcBef>
                <a:spcPct val="0"/>
              </a:spcBef>
              <a:buClr>
                <a:schemeClr val="tx1"/>
              </a:buClr>
              <a:buNone/>
              <a:defRPr/>
            </a:pPr>
            <a:r>
              <a:rPr lang="en-US" sz="2000" dirty="0"/>
              <a:t>Both the 2010 and 2013 edition of the code require the low frequency signal only in sleeping spaces to awaken people with hearing loss.</a:t>
            </a:r>
          </a:p>
          <a:p>
            <a:pPr eaLnBrk="1" hangingPunct="1">
              <a:lnSpc>
                <a:spcPct val="80000"/>
              </a:lnSpc>
              <a:spcBef>
                <a:spcPct val="0"/>
              </a:spcBef>
              <a:defRPr/>
            </a:pPr>
            <a:endParaRPr lang="en-US" sz="1800" b="0" dirty="0"/>
          </a:p>
          <a:p>
            <a:pPr eaLnBrk="1" hangingPunct="1">
              <a:lnSpc>
                <a:spcPct val="80000"/>
              </a:lnSpc>
              <a:spcBef>
                <a:spcPct val="0"/>
              </a:spcBef>
              <a:defRPr/>
            </a:pPr>
            <a:endParaRPr lang="en-US" sz="1800" b="0" dirty="0"/>
          </a:p>
        </p:txBody>
      </p:sp>
      <p:sp>
        <p:nvSpPr>
          <p:cNvPr id="11268" name="Rectangle 2"/>
          <p:cNvSpPr>
            <a:spLocks noGrp="1" noChangeArrowheads="1"/>
          </p:cNvSpPr>
          <p:nvPr>
            <p:ph type="title"/>
          </p:nvPr>
        </p:nvSpPr>
        <p:spPr bwMode="auto">
          <a:xfrm>
            <a:off x="536575" y="685801"/>
            <a:ext cx="9220200" cy="411163"/>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dirty="0"/>
              <a:t>	NFPA 72 Low Frequency Requirements</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5" descr="32_NFPA720_2012.png"/>
          <p:cNvPicPr>
            <a:picLocks noChangeAspect="1"/>
          </p:cNvPicPr>
          <p:nvPr/>
        </p:nvPicPr>
        <p:blipFill>
          <a:blip r:embed="rId2" cstate="print"/>
          <a:srcRect/>
          <a:stretch>
            <a:fillRect/>
          </a:stretch>
        </p:blipFill>
        <p:spPr bwMode="auto">
          <a:xfrm>
            <a:off x="1527175" y="0"/>
            <a:ext cx="9144000" cy="6858000"/>
          </a:xfrm>
          <a:prstGeom prst="rect">
            <a:avLst/>
          </a:prstGeom>
          <a:noFill/>
          <a:ln w="9525">
            <a:noFill/>
            <a:miter lim="800000"/>
            <a:headEnd/>
            <a:tailEnd/>
          </a:ln>
        </p:spPr>
      </p:pic>
      <p:sp>
        <p:nvSpPr>
          <p:cNvPr id="19459" name="Rectangle 3"/>
          <p:cNvSpPr>
            <a:spLocks noGrp="1" noChangeArrowheads="1"/>
          </p:cNvSpPr>
          <p:nvPr>
            <p:ph type="body" sz="quarter" idx="10"/>
          </p:nvPr>
        </p:nvSpPr>
        <p:spPr bwMode="auto">
          <a:xfrm>
            <a:off x="2441576" y="1600200"/>
            <a:ext cx="4473575" cy="4114800"/>
          </a:xfrm>
          <a:ln>
            <a:miter lim="800000"/>
            <a:headEnd/>
            <a:tailEnd/>
          </a:ln>
        </p:spPr>
        <p:txBody>
          <a:bodyPr vert="horz" wrap="square" numCol="1" anchor="t" anchorCtr="0" compatLnSpc="1">
            <a:prstTxWarp prst="textNoShape">
              <a:avLst/>
            </a:prstTxWarp>
          </a:bodyPr>
          <a:lstStyle/>
          <a:p>
            <a:pPr eaLnBrk="1" hangingPunct="1">
              <a:lnSpc>
                <a:spcPct val="80000"/>
              </a:lnSpc>
              <a:spcBef>
                <a:spcPct val="0"/>
              </a:spcBef>
              <a:defRPr/>
            </a:pPr>
            <a:r>
              <a:rPr lang="en-US" b="0" dirty="0"/>
              <a:t>New low frequency requirements added to the </a:t>
            </a:r>
            <a:r>
              <a:rPr lang="en-US" dirty="0">
                <a:solidFill>
                  <a:srgbClr val="0077AA"/>
                </a:solidFill>
              </a:rPr>
              <a:t>2012 edition of NFPA 720</a:t>
            </a:r>
          </a:p>
          <a:p>
            <a:pPr eaLnBrk="1" hangingPunct="1">
              <a:lnSpc>
                <a:spcPct val="80000"/>
              </a:lnSpc>
              <a:spcBef>
                <a:spcPct val="0"/>
              </a:spcBef>
              <a:defRPr/>
            </a:pPr>
            <a:r>
              <a:rPr lang="en-US" dirty="0"/>
              <a:t>6.4.4.3* </a:t>
            </a:r>
            <a:r>
              <a:rPr lang="en-US" b="0" dirty="0"/>
              <a:t>Effective January 1, 2015, where audible appliances are provided to </a:t>
            </a:r>
            <a:r>
              <a:rPr lang="en-US" dirty="0"/>
              <a:t>produce signals for sleeping areas</a:t>
            </a:r>
            <a:r>
              <a:rPr lang="en-US" b="0" dirty="0"/>
              <a:t>, they shall produce a low frequency alarm signal that complies with the following:</a:t>
            </a:r>
          </a:p>
          <a:p>
            <a:pPr marL="342900" indent="-342900">
              <a:lnSpc>
                <a:spcPct val="80000"/>
              </a:lnSpc>
              <a:spcBef>
                <a:spcPct val="0"/>
              </a:spcBef>
              <a:buFont typeface="+mj-lt"/>
              <a:buAutoNum type="arabicPeriod"/>
              <a:defRPr/>
            </a:pPr>
            <a:r>
              <a:rPr lang="en-US" sz="1800" b="0" dirty="0"/>
              <a:t>The alarm signal shall be a </a:t>
            </a:r>
            <a:r>
              <a:rPr lang="en-US" sz="1800" dirty="0"/>
              <a:t>square wave</a:t>
            </a:r>
            <a:r>
              <a:rPr lang="en-US" sz="1800" b="0" dirty="0"/>
              <a:t> or provide equivalent awakening ability.</a:t>
            </a:r>
          </a:p>
          <a:p>
            <a:pPr marL="342900" indent="-342900">
              <a:lnSpc>
                <a:spcPct val="80000"/>
              </a:lnSpc>
              <a:spcBef>
                <a:spcPct val="0"/>
              </a:spcBef>
              <a:buFont typeface="+mj-lt"/>
              <a:buAutoNum type="arabicPeriod"/>
              <a:defRPr/>
            </a:pPr>
            <a:r>
              <a:rPr lang="en-US" sz="1800" b="0" dirty="0"/>
              <a:t>The wave shall have a fundamental frequency of </a:t>
            </a:r>
            <a:r>
              <a:rPr lang="en-US" sz="1800" dirty="0"/>
              <a:t>520 Hz ± 10 percent</a:t>
            </a:r>
            <a:r>
              <a:rPr lang="en-US" sz="1800" b="0" dirty="0"/>
              <a:t>.</a:t>
            </a:r>
          </a:p>
          <a:p>
            <a:pPr eaLnBrk="1" hangingPunct="1">
              <a:lnSpc>
                <a:spcPct val="80000"/>
              </a:lnSpc>
              <a:spcBef>
                <a:spcPct val="0"/>
              </a:spcBef>
              <a:defRPr/>
            </a:pPr>
            <a:endParaRPr lang="en-US" sz="1800" b="0" dirty="0"/>
          </a:p>
        </p:txBody>
      </p:sp>
      <p:sp>
        <p:nvSpPr>
          <p:cNvPr id="12292" name="Rectangle 2"/>
          <p:cNvSpPr>
            <a:spLocks noGrp="1" noChangeArrowheads="1"/>
          </p:cNvSpPr>
          <p:nvPr>
            <p:ph type="title"/>
          </p:nvPr>
        </p:nvSpPr>
        <p:spPr bwMode="auto">
          <a:xfrm>
            <a:off x="536575" y="685801"/>
            <a:ext cx="9220200" cy="411163"/>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dirty="0"/>
              <a:t>	NFPA 720 Low Frequency Requirements</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32_NFPA720_2012.png"/>
          <p:cNvPicPr>
            <a:picLocks noChangeAspect="1"/>
          </p:cNvPicPr>
          <p:nvPr/>
        </p:nvPicPr>
        <p:blipFill>
          <a:blip r:embed="rId2" cstate="print"/>
          <a:srcRect/>
          <a:stretch>
            <a:fillRect/>
          </a:stretch>
        </p:blipFill>
        <p:spPr bwMode="auto">
          <a:xfrm>
            <a:off x="1527175" y="0"/>
            <a:ext cx="9144000" cy="6858000"/>
          </a:xfrm>
          <a:prstGeom prst="rect">
            <a:avLst/>
          </a:prstGeom>
          <a:noFill/>
          <a:ln w="9525">
            <a:noFill/>
            <a:miter lim="800000"/>
            <a:headEnd/>
            <a:tailEnd/>
          </a:ln>
        </p:spPr>
      </p:pic>
      <p:sp>
        <p:nvSpPr>
          <p:cNvPr id="19459" name="Rectangle 3"/>
          <p:cNvSpPr>
            <a:spLocks noGrp="1" noChangeArrowheads="1"/>
          </p:cNvSpPr>
          <p:nvPr>
            <p:ph type="body" sz="quarter" idx="10"/>
          </p:nvPr>
        </p:nvSpPr>
        <p:spPr bwMode="auto">
          <a:ln>
            <a:miter lim="800000"/>
            <a:headEnd/>
            <a:tailEnd/>
          </a:ln>
        </p:spPr>
        <p:txBody>
          <a:bodyPr vert="horz" wrap="square" numCol="1" anchor="t" anchorCtr="0" compatLnSpc="1">
            <a:prstTxWarp prst="textNoShape">
              <a:avLst/>
            </a:prstTxWarp>
          </a:bodyPr>
          <a:lstStyle/>
          <a:p>
            <a:pPr eaLnBrk="1" hangingPunct="1">
              <a:lnSpc>
                <a:spcPct val="80000"/>
              </a:lnSpc>
              <a:spcBef>
                <a:spcPct val="0"/>
              </a:spcBef>
              <a:defRPr/>
            </a:pPr>
            <a:r>
              <a:rPr lang="en-US" dirty="0">
                <a:solidFill>
                  <a:srgbClr val="0077AA"/>
                </a:solidFill>
              </a:rPr>
              <a:t>9.4.2.2.1.1</a:t>
            </a:r>
            <a:r>
              <a:rPr lang="en-US" b="0" dirty="0"/>
              <a:t> Mild to Severe Hearing Loss. Notification appliances provided for those with mild to severe hearing loss shall comply with the following:</a:t>
            </a:r>
          </a:p>
          <a:p>
            <a:pPr marL="342900" indent="-342900">
              <a:lnSpc>
                <a:spcPct val="80000"/>
              </a:lnSpc>
              <a:spcBef>
                <a:spcPct val="0"/>
              </a:spcBef>
              <a:buFont typeface="+mj-lt"/>
              <a:buAutoNum type="arabicPeriod"/>
              <a:defRPr/>
            </a:pPr>
            <a:r>
              <a:rPr lang="en-US" sz="1800" b="0" dirty="0"/>
              <a:t>An audible notification appliance producing a </a:t>
            </a:r>
            <a:r>
              <a:rPr lang="en-US" sz="1800" dirty="0"/>
              <a:t>low frequency alarm signal </a:t>
            </a:r>
            <a:r>
              <a:rPr lang="en-US" sz="1800" b="0" dirty="0"/>
              <a:t>shall be installed in the following situations:</a:t>
            </a:r>
          </a:p>
          <a:p>
            <a:pPr marL="628650" lvl="1" indent="-342900">
              <a:lnSpc>
                <a:spcPct val="80000"/>
              </a:lnSpc>
              <a:spcBef>
                <a:spcPct val="0"/>
              </a:spcBef>
              <a:buFont typeface="+mj-lt"/>
              <a:buAutoNum type="alphaLcPeriod"/>
              <a:defRPr/>
            </a:pPr>
            <a:r>
              <a:rPr lang="en-US" sz="1600" dirty="0"/>
              <a:t>*Where required by governing laws, </a:t>
            </a:r>
            <a:r>
              <a:rPr lang="en-US" sz="1600" b="1" dirty="0"/>
              <a:t>codes or standards </a:t>
            </a:r>
            <a:r>
              <a:rPr lang="en-US" sz="1600" dirty="0"/>
              <a:t>for people with hearing loss</a:t>
            </a:r>
          </a:p>
          <a:p>
            <a:pPr marL="628650" lvl="1" indent="-342900">
              <a:lnSpc>
                <a:spcPct val="80000"/>
              </a:lnSpc>
              <a:spcBef>
                <a:spcPct val="0"/>
              </a:spcBef>
              <a:buFont typeface="+mj-lt"/>
              <a:buAutoNum type="alphaLcPeriod"/>
              <a:defRPr/>
            </a:pPr>
            <a:r>
              <a:rPr lang="en-US" sz="1600" dirty="0"/>
              <a:t>Where provided </a:t>
            </a:r>
            <a:r>
              <a:rPr lang="en-US" sz="1600" b="1" dirty="0"/>
              <a:t>voluntarily</a:t>
            </a:r>
            <a:r>
              <a:rPr lang="en-US" sz="1600" dirty="0"/>
              <a:t> for those with hearing loss</a:t>
            </a:r>
          </a:p>
        </p:txBody>
      </p:sp>
      <p:sp>
        <p:nvSpPr>
          <p:cNvPr id="13316" name="Rectangle 2"/>
          <p:cNvSpPr>
            <a:spLocks noGrp="1" noChangeArrowheads="1"/>
          </p:cNvSpPr>
          <p:nvPr>
            <p:ph type="title"/>
          </p:nvPr>
        </p:nvSpPr>
        <p:spPr bwMode="auto">
          <a:xfrm>
            <a:off x="536575" y="685801"/>
            <a:ext cx="9220200" cy="411163"/>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dirty="0"/>
              <a:t>	NFPA 720 Low Frequency Requirements</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Summary of new UL268 Smoke Detector Changes</a:t>
            </a:r>
          </a:p>
        </p:txBody>
      </p:sp>
      <p:sp>
        <p:nvSpPr>
          <p:cNvPr id="5" name="TextBox 4"/>
          <p:cNvSpPr txBox="1"/>
          <p:nvPr/>
        </p:nvSpPr>
        <p:spPr>
          <a:xfrm>
            <a:off x="482551" y="1556792"/>
            <a:ext cx="11377264" cy="4464496"/>
          </a:xfrm>
          <a:prstGeom prst="rect">
            <a:avLst/>
          </a:prstGeom>
          <a:noFill/>
        </p:spPr>
        <p:txBody>
          <a:bodyPr wrap="square" lIns="0" tIns="0" rIns="0" bIns="0" rtlCol="0">
            <a:noAutofit/>
          </a:bodyPr>
          <a:lstStyle/>
          <a:p>
            <a:pPr>
              <a:lnSpc>
                <a:spcPct val="110000"/>
              </a:lnSpc>
              <a:spcBef>
                <a:spcPts val="0"/>
              </a:spcBef>
            </a:pPr>
            <a:endParaRPr lang="en-US" sz="1200" dirty="0">
              <a:solidFill>
                <a:schemeClr val="tx1"/>
              </a:solidFill>
            </a:endParaRPr>
          </a:p>
        </p:txBody>
      </p:sp>
      <p:sp>
        <p:nvSpPr>
          <p:cNvPr id="6" name="TextBox 5"/>
          <p:cNvSpPr txBox="1"/>
          <p:nvPr/>
        </p:nvSpPr>
        <p:spPr>
          <a:xfrm>
            <a:off x="482551" y="1268413"/>
            <a:ext cx="11377264" cy="5112569"/>
          </a:xfrm>
          <a:prstGeom prst="rect">
            <a:avLst/>
          </a:prstGeom>
          <a:noFill/>
        </p:spPr>
        <p:txBody>
          <a:bodyPr wrap="square" lIns="0" tIns="0" rIns="0" bIns="0" rtlCol="0">
            <a:noAutofit/>
          </a:bodyPr>
          <a:lstStyle/>
          <a:p>
            <a:pPr>
              <a:lnSpc>
                <a:spcPct val="110000"/>
              </a:lnSpc>
              <a:spcBef>
                <a:spcPts val="0"/>
              </a:spcBef>
              <a:buFont typeface="Arial" pitchFamily="34" charset="0"/>
              <a:buChar char="•"/>
            </a:pPr>
            <a:r>
              <a:rPr lang="en-US" sz="2000" dirty="0">
                <a:solidFill>
                  <a:schemeClr val="tx1"/>
                </a:solidFill>
              </a:rPr>
              <a:t> </a:t>
            </a:r>
            <a:r>
              <a:rPr lang="en-US" sz="2000" b="1" dirty="0">
                <a:solidFill>
                  <a:schemeClr val="tx1"/>
                </a:solidFill>
              </a:rPr>
              <a:t>Biggest Change to UL Test Standards for Smoke Detectors in the 25 + years!</a:t>
            </a:r>
          </a:p>
          <a:p>
            <a:pPr>
              <a:lnSpc>
                <a:spcPct val="110000"/>
              </a:lnSpc>
              <a:spcBef>
                <a:spcPts val="0"/>
              </a:spcBef>
              <a:buFont typeface="Arial" pitchFamily="34" charset="0"/>
              <a:buChar char="•"/>
            </a:pPr>
            <a:endParaRPr lang="en-US" sz="2000" b="1" dirty="0">
              <a:solidFill>
                <a:schemeClr val="tx1"/>
              </a:solidFill>
            </a:endParaRPr>
          </a:p>
          <a:p>
            <a:pPr marL="0" lvl="1">
              <a:lnSpc>
                <a:spcPct val="110000"/>
              </a:lnSpc>
              <a:spcBef>
                <a:spcPts val="0"/>
              </a:spcBef>
              <a:buFont typeface="Arial" pitchFamily="34" charset="0"/>
              <a:buChar char="•"/>
            </a:pPr>
            <a:r>
              <a:rPr lang="en-US" sz="2000" b="1" dirty="0">
                <a:solidFill>
                  <a:schemeClr val="tx1"/>
                </a:solidFill>
              </a:rPr>
              <a:t> New UL268 7</a:t>
            </a:r>
            <a:r>
              <a:rPr lang="en-US" sz="2000" b="1" baseline="30000" dirty="0">
                <a:solidFill>
                  <a:schemeClr val="tx1"/>
                </a:solidFill>
              </a:rPr>
              <a:t>th</a:t>
            </a:r>
            <a:r>
              <a:rPr lang="en-US" sz="2000" b="1" dirty="0">
                <a:solidFill>
                  <a:schemeClr val="tx1"/>
                </a:solidFill>
              </a:rPr>
              <a:t> Edition test standard (published in July 2016) </a:t>
            </a:r>
          </a:p>
          <a:p>
            <a:pPr marL="0" lvl="1">
              <a:lnSpc>
                <a:spcPts val="2200"/>
              </a:lnSpc>
              <a:spcBef>
                <a:spcPts val="0"/>
              </a:spcBef>
              <a:buFont typeface="Arial" pitchFamily="34" charset="0"/>
              <a:buChar char="•"/>
            </a:pPr>
            <a:endParaRPr lang="en-US" sz="2000" b="1" dirty="0">
              <a:solidFill>
                <a:schemeClr val="tx1"/>
              </a:solidFill>
            </a:endParaRPr>
          </a:p>
          <a:p>
            <a:pPr marL="0" lvl="1">
              <a:lnSpc>
                <a:spcPct val="110000"/>
              </a:lnSpc>
              <a:spcBef>
                <a:spcPts val="0"/>
              </a:spcBef>
              <a:buFont typeface="Arial" pitchFamily="34" charset="0"/>
              <a:buChar char="•"/>
            </a:pPr>
            <a:endParaRPr lang="en-US" sz="2000" b="1" dirty="0">
              <a:solidFill>
                <a:schemeClr val="tx1"/>
              </a:solidFill>
            </a:endParaRPr>
          </a:p>
          <a:p>
            <a:pPr marL="0" lvl="1">
              <a:lnSpc>
                <a:spcPct val="110000"/>
              </a:lnSpc>
              <a:spcBef>
                <a:spcPts val="0"/>
              </a:spcBef>
              <a:buFont typeface="Arial" pitchFamily="34" charset="0"/>
              <a:buChar char="•"/>
            </a:pPr>
            <a:r>
              <a:rPr lang="en-US" sz="2000" b="1" dirty="0">
                <a:solidFill>
                  <a:schemeClr val="tx1"/>
                </a:solidFill>
              </a:rPr>
              <a:t>  Includes new </a:t>
            </a:r>
            <a:r>
              <a:rPr lang="en-US" sz="2000" b="1" dirty="0">
                <a:solidFill>
                  <a:srgbClr val="0070C0"/>
                </a:solidFill>
              </a:rPr>
              <a:t>PU Foam </a:t>
            </a:r>
            <a:r>
              <a:rPr lang="en-US" sz="2000" b="1" dirty="0">
                <a:solidFill>
                  <a:schemeClr val="tx1"/>
                </a:solidFill>
              </a:rPr>
              <a:t>&amp; </a:t>
            </a:r>
            <a:r>
              <a:rPr lang="en-US" sz="2000" b="1" dirty="0">
                <a:solidFill>
                  <a:srgbClr val="FF0000"/>
                </a:solidFill>
              </a:rPr>
              <a:t>Nuisance Alarm Resistance </a:t>
            </a:r>
            <a:r>
              <a:rPr lang="en-US" sz="2000" b="1" dirty="0">
                <a:solidFill>
                  <a:schemeClr val="tx1"/>
                </a:solidFill>
              </a:rPr>
              <a:t>test</a:t>
            </a:r>
          </a:p>
          <a:p>
            <a:pPr lvl="1">
              <a:lnSpc>
                <a:spcPct val="110000"/>
              </a:lnSpc>
              <a:spcBef>
                <a:spcPts val="0"/>
              </a:spcBef>
              <a:buFont typeface="Arial" pitchFamily="34" charset="0"/>
              <a:buChar char="•"/>
            </a:pPr>
            <a:r>
              <a:rPr lang="en-US" sz="2000" b="1" dirty="0">
                <a:solidFill>
                  <a:schemeClr val="tx1"/>
                </a:solidFill>
              </a:rPr>
              <a:t> </a:t>
            </a:r>
            <a:r>
              <a:rPr lang="en-US" sz="2000" b="1" dirty="0">
                <a:solidFill>
                  <a:srgbClr val="0070C0"/>
                </a:solidFill>
              </a:rPr>
              <a:t>Shift from Natural materials to Synthetic material used in hotels, dorms, homes etc.</a:t>
            </a:r>
          </a:p>
          <a:p>
            <a:pPr lvl="1">
              <a:lnSpc>
                <a:spcPct val="110000"/>
              </a:lnSpc>
              <a:spcBef>
                <a:spcPts val="0"/>
              </a:spcBef>
              <a:buFont typeface="Arial" pitchFamily="34" charset="0"/>
              <a:buChar char="•"/>
            </a:pPr>
            <a:r>
              <a:rPr lang="en-US" sz="2000" b="1" dirty="0">
                <a:solidFill>
                  <a:schemeClr val="tx2"/>
                </a:solidFill>
              </a:rPr>
              <a:t> </a:t>
            </a:r>
            <a:r>
              <a:rPr lang="en-US" sz="2000" b="1" dirty="0">
                <a:solidFill>
                  <a:srgbClr val="0070C0"/>
                </a:solidFill>
              </a:rPr>
              <a:t>Egress (escape) time was 17 mins. in 1970, now 3 mins.</a:t>
            </a:r>
          </a:p>
          <a:p>
            <a:pPr lvl="1">
              <a:lnSpc>
                <a:spcPct val="110000"/>
              </a:lnSpc>
              <a:spcBef>
                <a:spcPts val="0"/>
              </a:spcBef>
              <a:buFont typeface="Arial" pitchFamily="34" charset="0"/>
              <a:buChar char="•"/>
            </a:pPr>
            <a:r>
              <a:rPr lang="en-US" sz="2000" b="1" dirty="0">
                <a:solidFill>
                  <a:schemeClr val="tx2"/>
                </a:solidFill>
              </a:rPr>
              <a:t> </a:t>
            </a:r>
            <a:r>
              <a:rPr lang="en-US" sz="2000" b="1" dirty="0">
                <a:solidFill>
                  <a:srgbClr val="FF0000"/>
                </a:solidFill>
              </a:rPr>
              <a:t>Reduce  Nuisance  Alarms caused by cooking.  </a:t>
            </a:r>
          </a:p>
          <a:p>
            <a:pPr lvl="1">
              <a:lnSpc>
                <a:spcPct val="110000"/>
              </a:lnSpc>
              <a:spcBef>
                <a:spcPts val="0"/>
              </a:spcBef>
              <a:buFont typeface="Arial" pitchFamily="34" charset="0"/>
              <a:buChar char="•"/>
            </a:pPr>
            <a:endParaRPr lang="en-US" sz="2000" b="1" dirty="0">
              <a:solidFill>
                <a:srgbClr val="FF0000"/>
              </a:solidFill>
            </a:endParaRPr>
          </a:p>
          <a:p>
            <a:pPr>
              <a:lnSpc>
                <a:spcPct val="110000"/>
              </a:lnSpc>
              <a:spcBef>
                <a:spcPts val="0"/>
              </a:spcBef>
              <a:buFont typeface="Arial" pitchFamily="34" charset="0"/>
              <a:buChar char="•"/>
            </a:pPr>
            <a:r>
              <a:rPr lang="en-US" sz="2000" b="1" dirty="0">
                <a:solidFill>
                  <a:schemeClr val="tx2"/>
                </a:solidFill>
              </a:rPr>
              <a:t> Major technology </a:t>
            </a:r>
            <a:r>
              <a:rPr lang="en-US" sz="2000" b="1" u="sng" dirty="0">
                <a:solidFill>
                  <a:schemeClr val="tx2"/>
                </a:solidFill>
              </a:rPr>
              <a:t>challenge</a:t>
            </a:r>
            <a:r>
              <a:rPr lang="en-US" sz="2000" b="1" dirty="0">
                <a:solidFill>
                  <a:schemeClr val="tx2"/>
                </a:solidFill>
              </a:rPr>
              <a:t>; detectors more sensitive &amp; less susceptible to false alarms</a:t>
            </a:r>
          </a:p>
          <a:p>
            <a:pPr lvl="1">
              <a:lnSpc>
                <a:spcPct val="110000"/>
              </a:lnSpc>
              <a:spcBef>
                <a:spcPts val="0"/>
              </a:spcBef>
              <a:buFont typeface="Arial" pitchFamily="34" charset="0"/>
              <a:buChar char="•"/>
            </a:pPr>
            <a:endParaRPr lang="en-US" sz="2000" b="1" dirty="0">
              <a:solidFill>
                <a:schemeClr val="tx2"/>
              </a:solidFill>
            </a:endParaRPr>
          </a:p>
          <a:p>
            <a:pPr>
              <a:lnSpc>
                <a:spcPct val="110000"/>
              </a:lnSpc>
              <a:spcBef>
                <a:spcPts val="0"/>
              </a:spcBef>
              <a:buFont typeface="Arial" pitchFamily="34" charset="0"/>
              <a:buChar char="•"/>
            </a:pPr>
            <a:r>
              <a:rPr lang="en-US" sz="2000" b="1" dirty="0">
                <a:solidFill>
                  <a:schemeClr val="tx1"/>
                </a:solidFill>
              </a:rPr>
              <a:t> Mandatory compliance date is  by May 29, 2020</a:t>
            </a:r>
          </a:p>
          <a:p>
            <a:pPr>
              <a:lnSpc>
                <a:spcPct val="110000"/>
              </a:lnSpc>
              <a:spcBef>
                <a:spcPts val="0"/>
              </a:spcBef>
              <a:buFont typeface="Arial" pitchFamily="34" charset="0"/>
              <a:buChar char="•"/>
            </a:pPr>
            <a:endParaRPr lang="en-US" sz="2000" b="1" dirty="0">
              <a:solidFill>
                <a:schemeClr val="tx1"/>
              </a:solidFill>
            </a:endParaRPr>
          </a:p>
          <a:p>
            <a:pPr>
              <a:lnSpc>
                <a:spcPct val="110000"/>
              </a:lnSpc>
              <a:spcBef>
                <a:spcPts val="0"/>
              </a:spcBef>
              <a:buFont typeface="Arial" pitchFamily="34" charset="0"/>
              <a:buChar char="•"/>
            </a:pPr>
            <a:r>
              <a:rPr lang="en-US" sz="2000" b="1" dirty="0">
                <a:solidFill>
                  <a:schemeClr val="tx1"/>
                </a:solidFill>
              </a:rPr>
              <a:t> No smoke detectors are available now that are listed to the new UL268 standard</a:t>
            </a:r>
          </a:p>
          <a:p>
            <a:pPr>
              <a:lnSpc>
                <a:spcPct val="110000"/>
              </a:lnSpc>
              <a:spcBef>
                <a:spcPts val="0"/>
              </a:spcBef>
              <a:buFont typeface="Arial" pitchFamily="34" charset="0"/>
              <a:buChar char="•"/>
            </a:pPr>
            <a:endParaRPr lang="en-US" sz="2000" b="1" dirty="0">
              <a:solidFill>
                <a:schemeClr val="tx1"/>
              </a:solidFill>
            </a:endParaRPr>
          </a:p>
          <a:p>
            <a:pPr>
              <a:lnSpc>
                <a:spcPct val="110000"/>
              </a:lnSpc>
              <a:spcBef>
                <a:spcPts val="0"/>
              </a:spcBef>
              <a:buFont typeface="Arial" pitchFamily="34" charset="0"/>
              <a:buChar char="•"/>
            </a:pPr>
            <a:endParaRPr lang="en-US" sz="2000" b="1" dirty="0">
              <a:solidFill>
                <a:schemeClr val="tx1"/>
              </a:solidFill>
            </a:endParaRPr>
          </a:p>
          <a:p>
            <a:pPr>
              <a:lnSpc>
                <a:spcPct val="110000"/>
              </a:lnSpc>
              <a:spcBef>
                <a:spcPts val="0"/>
              </a:spcBef>
              <a:buFont typeface="Arial" pitchFamily="34" charset="0"/>
              <a:buChar char="•"/>
            </a:pPr>
            <a:endParaRPr lang="en-US" sz="2000" b="1" dirty="0">
              <a:solidFill>
                <a:schemeClr val="tx1"/>
              </a:solidFill>
            </a:endParaRPr>
          </a:p>
          <a:p>
            <a:pPr>
              <a:lnSpc>
                <a:spcPct val="110000"/>
              </a:lnSpc>
              <a:spcBef>
                <a:spcPts val="0"/>
              </a:spcBef>
              <a:buFont typeface="Arial" pitchFamily="34" charset="0"/>
              <a:buChar char="•"/>
            </a:pPr>
            <a:endParaRPr lang="en-US" sz="2000" dirty="0">
              <a:solidFill>
                <a:schemeClr val="tx1"/>
              </a:solidFill>
            </a:endParaRPr>
          </a:p>
        </p:txBody>
      </p:sp>
      <p:pic>
        <p:nvPicPr>
          <p:cNvPr id="6148" name="Picture 4"/>
          <p:cNvPicPr>
            <a:picLocks noChangeAspect="1" noChangeArrowheads="1"/>
          </p:cNvPicPr>
          <p:nvPr/>
        </p:nvPicPr>
        <p:blipFill>
          <a:blip r:embed="rId2" cstate="screen"/>
          <a:srcRect/>
          <a:stretch>
            <a:fillRect/>
          </a:stretch>
        </p:blipFill>
        <p:spPr bwMode="auto">
          <a:xfrm>
            <a:off x="10131623" y="1556792"/>
            <a:ext cx="1590675" cy="1590675"/>
          </a:xfrm>
          <a:prstGeom prst="rect">
            <a:avLst/>
          </a:prstGeom>
          <a:noFill/>
          <a:ln w="9525">
            <a:noFill/>
            <a:miter lim="800000"/>
            <a:headEnd/>
            <a:tailEnd/>
          </a:ln>
        </p:spPr>
      </p:pic>
      <p:grpSp>
        <p:nvGrpSpPr>
          <p:cNvPr id="3" name="Group 9"/>
          <p:cNvGrpSpPr/>
          <p:nvPr/>
        </p:nvGrpSpPr>
        <p:grpSpPr>
          <a:xfrm>
            <a:off x="7971383" y="1736812"/>
            <a:ext cx="2160240" cy="1224136"/>
            <a:chOff x="7827367" y="1736812"/>
            <a:chExt cx="2160240" cy="1224136"/>
          </a:xfrm>
        </p:grpSpPr>
        <p:pic>
          <p:nvPicPr>
            <p:cNvPr id="6147" name="Picture 3"/>
            <p:cNvPicPr>
              <a:picLocks noChangeAspect="1" noChangeArrowheads="1"/>
            </p:cNvPicPr>
            <p:nvPr/>
          </p:nvPicPr>
          <p:blipFill>
            <a:blip r:embed="rId3" cstate="screen"/>
            <a:srcRect/>
            <a:stretch>
              <a:fillRect/>
            </a:stretch>
          </p:blipFill>
          <p:spPr bwMode="auto">
            <a:xfrm>
              <a:off x="7827367" y="1736812"/>
              <a:ext cx="1679879" cy="1224136"/>
            </a:xfrm>
            <a:prstGeom prst="rect">
              <a:avLst/>
            </a:prstGeom>
            <a:noFill/>
            <a:ln w="9525">
              <a:noFill/>
              <a:miter lim="800000"/>
              <a:headEnd/>
              <a:tailEnd/>
            </a:ln>
          </p:spPr>
        </p:pic>
        <p:sp>
          <p:nvSpPr>
            <p:cNvPr id="8" name="TextBox 7"/>
            <p:cNvSpPr txBox="1"/>
            <p:nvPr/>
          </p:nvSpPr>
          <p:spPr>
            <a:xfrm>
              <a:off x="9699575" y="1988840"/>
              <a:ext cx="288032" cy="360040"/>
            </a:xfrm>
            <a:prstGeom prst="rect">
              <a:avLst/>
            </a:prstGeom>
            <a:noFill/>
          </p:spPr>
          <p:txBody>
            <a:bodyPr wrap="square" lIns="0" tIns="0" rIns="0" bIns="0" rtlCol="0">
              <a:noAutofit/>
            </a:bodyPr>
            <a:lstStyle/>
            <a:p>
              <a:pPr algn="ctr">
                <a:lnSpc>
                  <a:spcPct val="110000"/>
                </a:lnSpc>
                <a:spcBef>
                  <a:spcPts val="0"/>
                </a:spcBef>
              </a:pPr>
              <a:r>
                <a:rPr lang="en-US" sz="2800" b="1" dirty="0">
                  <a:solidFill>
                    <a:schemeClr val="tx1"/>
                  </a:solidFill>
                </a:rPr>
                <a:t>+</a:t>
              </a:r>
            </a:p>
          </p:txBody>
        </p:sp>
      </p:grpSp>
      <p:pic>
        <p:nvPicPr>
          <p:cNvPr id="9" name="Picture 6" descr="C:\MyWorks\Square 2-2.bmp"/>
          <p:cNvPicPr>
            <a:picLocks noChangeAspect="1" noChangeArrowheads="1"/>
          </p:cNvPicPr>
          <p:nvPr/>
        </p:nvPicPr>
        <p:blipFill>
          <a:blip r:embed="rId4" cstate="screen"/>
          <a:srcRect/>
          <a:stretch>
            <a:fillRect/>
          </a:stretch>
        </p:blipFill>
        <p:spPr bwMode="auto">
          <a:xfrm>
            <a:off x="7443819" y="4925782"/>
            <a:ext cx="1375618" cy="864096"/>
          </a:xfrm>
          <a:prstGeom prst="rect">
            <a:avLst/>
          </a:prstGeom>
          <a:noFill/>
          <a:ln w="9525">
            <a:noFill/>
            <a:miter lim="800000"/>
            <a:headEnd/>
            <a:tailEnd/>
          </a:ln>
        </p:spPr>
      </p:pic>
      <p:sp>
        <p:nvSpPr>
          <p:cNvPr id="11" name="TextBox 10"/>
          <p:cNvSpPr txBox="1"/>
          <p:nvPr/>
        </p:nvSpPr>
        <p:spPr>
          <a:xfrm>
            <a:off x="8931182" y="5157192"/>
            <a:ext cx="288032" cy="360040"/>
          </a:xfrm>
          <a:prstGeom prst="rect">
            <a:avLst/>
          </a:prstGeom>
          <a:noFill/>
        </p:spPr>
        <p:txBody>
          <a:bodyPr wrap="square" lIns="0" tIns="0" rIns="0" bIns="0" rtlCol="0">
            <a:noAutofit/>
          </a:bodyPr>
          <a:lstStyle/>
          <a:p>
            <a:pPr algn="ctr">
              <a:lnSpc>
                <a:spcPct val="110000"/>
              </a:lnSpc>
              <a:spcBef>
                <a:spcPts val="0"/>
              </a:spcBef>
            </a:pPr>
            <a:r>
              <a:rPr lang="en-US" sz="2800" b="1" dirty="0">
                <a:solidFill>
                  <a:schemeClr val="tx1"/>
                </a:solidFill>
              </a:rPr>
              <a:t>+</a:t>
            </a:r>
          </a:p>
        </p:txBody>
      </p:sp>
      <p:pic>
        <p:nvPicPr>
          <p:cNvPr id="6149" name="Picture 5"/>
          <p:cNvPicPr>
            <a:picLocks noChangeAspect="1" noChangeArrowheads="1"/>
          </p:cNvPicPr>
          <p:nvPr/>
        </p:nvPicPr>
        <p:blipFill>
          <a:blip r:embed="rId5" cstate="screen"/>
          <a:srcRect/>
          <a:stretch>
            <a:fillRect/>
          </a:stretch>
        </p:blipFill>
        <p:spPr bwMode="auto">
          <a:xfrm>
            <a:off x="9452728" y="4925782"/>
            <a:ext cx="1069758" cy="1023498"/>
          </a:xfrm>
          <a:prstGeom prst="rect">
            <a:avLst/>
          </a:prstGeom>
          <a:noFill/>
          <a:ln w="9525">
            <a:noFill/>
            <a:miter lim="800000"/>
            <a:headEnd/>
            <a:tailEnd/>
          </a:ln>
          <a:effectLst/>
        </p:spPr>
      </p:pic>
      <p:pic>
        <p:nvPicPr>
          <p:cNvPr id="6150" name="Picture 6"/>
          <p:cNvPicPr>
            <a:picLocks noChangeAspect="1" noChangeArrowheads="1"/>
          </p:cNvPicPr>
          <p:nvPr/>
        </p:nvPicPr>
        <p:blipFill>
          <a:blip r:embed="rId6" cstate="screen"/>
          <a:srcRect/>
          <a:stretch>
            <a:fillRect/>
          </a:stretch>
        </p:blipFill>
        <p:spPr bwMode="auto">
          <a:xfrm>
            <a:off x="10522486" y="4925783"/>
            <a:ext cx="1199812" cy="1023498"/>
          </a:xfrm>
          <a:prstGeom prst="rect">
            <a:avLst/>
          </a:prstGeom>
          <a:noFill/>
          <a:ln w="9525">
            <a:noFill/>
            <a:miter lim="800000"/>
            <a:headEnd/>
            <a:tailEnd/>
          </a:ln>
        </p:spPr>
      </p:pic>
    </p:spTree>
    <p:extLst>
      <p:ext uri="{BB962C8B-B14F-4D97-AF65-F5344CB8AC3E}">
        <p14:creationId xmlns:p14="http://schemas.microsoft.com/office/powerpoint/2010/main" val="1637367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descr="32_NFPA720_2012.png"/>
          <p:cNvPicPr>
            <a:picLocks noChangeAspect="1"/>
          </p:cNvPicPr>
          <p:nvPr/>
        </p:nvPicPr>
        <p:blipFill>
          <a:blip r:embed="rId2" cstate="print"/>
          <a:srcRect/>
          <a:stretch>
            <a:fillRect/>
          </a:stretch>
        </p:blipFill>
        <p:spPr bwMode="auto">
          <a:xfrm>
            <a:off x="1527175" y="0"/>
            <a:ext cx="9144000" cy="6858000"/>
          </a:xfrm>
          <a:prstGeom prst="rect">
            <a:avLst/>
          </a:prstGeom>
          <a:noFill/>
          <a:ln w="9525">
            <a:noFill/>
            <a:miter lim="800000"/>
            <a:headEnd/>
            <a:tailEnd/>
          </a:ln>
        </p:spPr>
      </p:pic>
      <p:sp>
        <p:nvSpPr>
          <p:cNvPr id="14339" name="Rectangle 3"/>
          <p:cNvSpPr>
            <a:spLocks noGrp="1" noChangeArrowheads="1"/>
          </p:cNvSpPr>
          <p:nvPr>
            <p:ph type="body" sz="quarter" idx="10"/>
          </p:nvPr>
        </p:nvSpPr>
        <p:spPr bwMode="auto">
          <a:xfrm>
            <a:off x="2441575" y="1600201"/>
            <a:ext cx="4191000" cy="4137025"/>
          </a:xfrm>
          <a:noFill/>
          <a:ln>
            <a:miter lim="800000"/>
            <a:headEnd/>
            <a:tailEnd/>
          </a:ln>
        </p:spPr>
        <p:txBody>
          <a:bodyPr vert="horz" wrap="square" numCol="1" anchor="t" anchorCtr="0" compatLnSpc="1">
            <a:prstTxWarp prst="textNoShape">
              <a:avLst/>
            </a:prstTxWarp>
          </a:bodyPr>
          <a:lstStyle/>
          <a:p>
            <a:pPr eaLnBrk="1" hangingPunct="1">
              <a:lnSpc>
                <a:spcPct val="80000"/>
              </a:lnSpc>
              <a:spcBef>
                <a:spcPct val="0"/>
              </a:spcBef>
            </a:pPr>
            <a:r>
              <a:rPr lang="en-US" b="0"/>
              <a:t>New low frequency </a:t>
            </a:r>
            <a:r>
              <a:rPr lang="en-US">
                <a:solidFill>
                  <a:srgbClr val="0077AA"/>
                </a:solidFill>
              </a:rPr>
              <a:t>test protocols</a:t>
            </a:r>
            <a:br>
              <a:rPr lang="en-US">
                <a:solidFill>
                  <a:srgbClr val="0077AA"/>
                </a:solidFill>
              </a:rPr>
            </a:br>
            <a:r>
              <a:rPr lang="en-US" b="0"/>
              <a:t>added to product safety standards:</a:t>
            </a:r>
          </a:p>
          <a:p>
            <a:pPr eaLnBrk="1" hangingPunct="1">
              <a:lnSpc>
                <a:spcPct val="80000"/>
              </a:lnSpc>
              <a:spcBef>
                <a:spcPct val="0"/>
              </a:spcBef>
            </a:pPr>
            <a:r>
              <a:rPr lang="en-US">
                <a:solidFill>
                  <a:srgbClr val="0077AA"/>
                </a:solidFill>
              </a:rPr>
              <a:t>ANSI/UL 464</a:t>
            </a:r>
            <a:r>
              <a:rPr lang="en-US" b="0"/>
              <a:t>,</a:t>
            </a:r>
            <a:r>
              <a:rPr lang="en-US">
                <a:solidFill>
                  <a:srgbClr val="A32638"/>
                </a:solidFill>
              </a:rPr>
              <a:t> </a:t>
            </a:r>
            <a:r>
              <a:rPr lang="en-US" b="0" i="1"/>
              <a:t>Standard for Safety Audible Signal Appliances</a:t>
            </a:r>
          </a:p>
          <a:p>
            <a:pPr lvl="1">
              <a:spcBef>
                <a:spcPct val="0"/>
              </a:spcBef>
              <a:buFont typeface="Arial" charset="0"/>
              <a:buChar char="•"/>
            </a:pPr>
            <a:r>
              <a:rPr lang="en-US"/>
              <a:t>A low frequency notification</a:t>
            </a:r>
            <a:br>
              <a:rPr lang="en-US"/>
            </a:br>
            <a:r>
              <a:rPr lang="en-US"/>
              <a:t>appliance complying with</a:t>
            </a:r>
            <a:br>
              <a:rPr lang="en-US"/>
            </a:br>
            <a:r>
              <a:rPr lang="en-US"/>
              <a:t>section 24.1, shall be marked</a:t>
            </a:r>
            <a:br>
              <a:rPr lang="en-US"/>
            </a:br>
            <a:r>
              <a:rPr lang="en-US"/>
              <a:t>“Low Frequency Alarm or Low Frequency Sounder”</a:t>
            </a:r>
          </a:p>
          <a:p>
            <a:pPr>
              <a:spcBef>
                <a:spcPct val="0"/>
              </a:spcBef>
            </a:pPr>
            <a:r>
              <a:rPr lang="en-US">
                <a:solidFill>
                  <a:srgbClr val="0077AA"/>
                </a:solidFill>
              </a:rPr>
              <a:t>ANSI/UL 217</a:t>
            </a:r>
            <a:r>
              <a:rPr lang="en-US" b="0" i="1"/>
              <a:t>,</a:t>
            </a:r>
            <a:r>
              <a:rPr lang="en-US" i="1">
                <a:solidFill>
                  <a:srgbClr val="0077AA"/>
                </a:solidFill>
              </a:rPr>
              <a:t> </a:t>
            </a:r>
            <a:r>
              <a:rPr lang="en-US" b="0" i="1"/>
              <a:t>Single and</a:t>
            </a:r>
            <a:br>
              <a:rPr lang="en-US" b="0" i="1"/>
            </a:br>
            <a:r>
              <a:rPr lang="en-US" b="0" i="1"/>
              <a:t>Multiple Station Smoke Alarms</a:t>
            </a:r>
          </a:p>
          <a:p>
            <a:pPr lvl="1">
              <a:spcBef>
                <a:spcPct val="0"/>
              </a:spcBef>
              <a:buFont typeface="Arial" charset="0"/>
              <a:buChar char="•"/>
            </a:pPr>
            <a:r>
              <a:rPr lang="en-US"/>
              <a:t>A low frequency alarm complying</a:t>
            </a:r>
            <a:br>
              <a:rPr lang="en-US"/>
            </a:br>
            <a:r>
              <a:rPr lang="en-US"/>
              <a:t>with Section 65, Audibility Test, shall</a:t>
            </a:r>
            <a:br>
              <a:rPr lang="en-US"/>
            </a:br>
            <a:r>
              <a:rPr lang="en-US"/>
              <a:t>be marked “Low Frequency Alarm”</a:t>
            </a:r>
          </a:p>
        </p:txBody>
      </p:sp>
      <p:sp>
        <p:nvSpPr>
          <p:cNvPr id="14340" name="Rectangle 2"/>
          <p:cNvSpPr>
            <a:spLocks noGrp="1" noChangeArrowheads="1"/>
          </p:cNvSpPr>
          <p:nvPr>
            <p:ph type="title"/>
          </p:nvPr>
        </p:nvSpPr>
        <p:spPr bwMode="auto">
          <a:xfrm>
            <a:off x="536575" y="685801"/>
            <a:ext cx="9220200" cy="411163"/>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a:t>		UL Low Frequency Requirements</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Placeholder 6"/>
          <p:cNvSpPr>
            <a:spLocks noGrp="1"/>
          </p:cNvSpPr>
          <p:nvPr>
            <p:ph type="body" sz="quarter" idx="10"/>
          </p:nvPr>
        </p:nvSpPr>
        <p:spPr bwMode="auto">
          <a:noFill/>
          <a:ln>
            <a:miter lim="800000"/>
            <a:headEnd/>
            <a:tailEnd/>
          </a:ln>
        </p:spPr>
        <p:txBody>
          <a:bodyPr vert="horz" wrap="square" numCol="1" anchor="t" anchorCtr="0" compatLnSpc="1">
            <a:prstTxWarp prst="textNoShape">
              <a:avLst/>
            </a:prstTxWarp>
          </a:bodyPr>
          <a:lstStyle/>
          <a:p>
            <a:pPr marL="0" lvl="1" indent="0">
              <a:spcBef>
                <a:spcPct val="0"/>
              </a:spcBef>
              <a:buNone/>
            </a:pPr>
            <a:r>
              <a:rPr lang="en-US" sz="2000" b="1"/>
              <a:t>Group </a:t>
            </a:r>
            <a:r>
              <a:rPr lang="en-US" sz="2000" b="1">
                <a:solidFill>
                  <a:srgbClr val="0077AA"/>
                </a:solidFill>
              </a:rPr>
              <a:t>R-1 </a:t>
            </a:r>
            <a:r>
              <a:rPr lang="en-US" sz="2000" b="1"/>
              <a:t>and</a:t>
            </a:r>
            <a:r>
              <a:rPr lang="en-US" sz="2000" b="1">
                <a:solidFill>
                  <a:srgbClr val="0077AA"/>
                </a:solidFill>
              </a:rPr>
              <a:t> R-2 </a:t>
            </a:r>
            <a:r>
              <a:rPr lang="en-US" sz="2000" b="1"/>
              <a:t>Applications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descr="37_IFC_2012.png"/>
          <p:cNvPicPr>
            <a:picLocks noChangeAspect="1"/>
          </p:cNvPicPr>
          <p:nvPr/>
        </p:nvPicPr>
        <p:blipFill>
          <a:blip r:embed="rId2" cstate="print"/>
          <a:srcRect/>
          <a:stretch>
            <a:fillRect/>
          </a:stretch>
        </p:blipFill>
        <p:spPr bwMode="auto">
          <a:xfrm>
            <a:off x="1527175" y="0"/>
            <a:ext cx="9144000" cy="6858000"/>
          </a:xfrm>
          <a:prstGeom prst="rect">
            <a:avLst/>
          </a:prstGeom>
          <a:noFill/>
          <a:ln w="9525">
            <a:noFill/>
            <a:miter lim="800000"/>
            <a:headEnd/>
            <a:tailEnd/>
          </a:ln>
        </p:spPr>
      </p:pic>
      <p:sp>
        <p:nvSpPr>
          <p:cNvPr id="17411" name="Rectangle 3"/>
          <p:cNvSpPr>
            <a:spLocks noGrp="1" noChangeArrowheads="1"/>
          </p:cNvSpPr>
          <p:nvPr>
            <p:ph type="body" sz="quarter" idx="10"/>
          </p:nvPr>
        </p:nvSpPr>
        <p:spPr bwMode="auto">
          <a:noFill/>
          <a:ln>
            <a:miter lim="800000"/>
            <a:headEnd/>
            <a:tailEnd/>
          </a:ln>
        </p:spPr>
        <p:txBody>
          <a:bodyPr vert="horz" wrap="square" numCol="1" anchor="t" anchorCtr="0" compatLnSpc="1">
            <a:prstTxWarp prst="textNoShape">
              <a:avLst/>
            </a:prstTxWarp>
          </a:bodyPr>
          <a:lstStyle/>
          <a:p>
            <a:pPr eaLnBrk="1" hangingPunct="1">
              <a:lnSpc>
                <a:spcPct val="80000"/>
              </a:lnSpc>
              <a:spcBef>
                <a:spcPct val="0"/>
              </a:spcBef>
            </a:pPr>
            <a:r>
              <a:rPr lang="en-US" sz="2400" dirty="0">
                <a:solidFill>
                  <a:srgbClr val="0077AA"/>
                </a:solidFill>
              </a:rPr>
              <a:t>2012 IFC/IBC indirectly </a:t>
            </a:r>
            <a:r>
              <a:rPr lang="en-US" sz="2400" b="0" dirty="0"/>
              <a:t>requires a low frequency signal in certain Group-R occupancies</a:t>
            </a:r>
            <a:endParaRPr lang="en-US" sz="2400" dirty="0"/>
          </a:p>
          <a:p>
            <a:pPr eaLnBrk="1" hangingPunct="1">
              <a:lnSpc>
                <a:spcPct val="80000"/>
              </a:lnSpc>
              <a:spcBef>
                <a:spcPct val="0"/>
              </a:spcBef>
            </a:pPr>
            <a:r>
              <a:rPr lang="en-US" sz="2400" dirty="0">
                <a:solidFill>
                  <a:srgbClr val="0077AA"/>
                </a:solidFill>
              </a:rPr>
              <a:t>907.2</a:t>
            </a:r>
            <a:r>
              <a:rPr lang="en-US" sz="2400" b="0" dirty="0"/>
              <a:t> Where required, an approved fire alarm system installed in accordance with the provisions of this code and </a:t>
            </a:r>
            <a:r>
              <a:rPr lang="en-US" sz="2400" dirty="0">
                <a:solidFill>
                  <a:srgbClr val="0077AA"/>
                </a:solidFill>
              </a:rPr>
              <a:t>NFPA 72</a:t>
            </a:r>
            <a:r>
              <a:rPr lang="en-US" sz="2400" dirty="0">
                <a:solidFill>
                  <a:srgbClr val="A32638"/>
                </a:solidFill>
              </a:rPr>
              <a:t> </a:t>
            </a:r>
            <a:r>
              <a:rPr lang="en-US" sz="2400" b="0" dirty="0"/>
              <a:t>shall be provided in new buildings and structures and </a:t>
            </a:r>
            <a:r>
              <a:rPr lang="en-US" sz="2400" dirty="0">
                <a:solidFill>
                  <a:srgbClr val="0077AA"/>
                </a:solidFill>
              </a:rPr>
              <a:t>provide occupant notification </a:t>
            </a:r>
            <a:r>
              <a:rPr lang="en-US" sz="2400" b="0" dirty="0"/>
              <a:t>in accordance with Section 907.5</a:t>
            </a:r>
          </a:p>
          <a:p>
            <a:pPr marL="0" lvl="1" indent="0">
              <a:lnSpc>
                <a:spcPct val="80000"/>
              </a:lnSpc>
              <a:spcBef>
                <a:spcPct val="0"/>
              </a:spcBef>
              <a:buNone/>
            </a:pPr>
            <a:r>
              <a:rPr lang="en-US" sz="2400" b="1" dirty="0">
                <a:solidFill>
                  <a:srgbClr val="0077AA"/>
                </a:solidFill>
              </a:rPr>
              <a:t>907.5</a:t>
            </a:r>
            <a:r>
              <a:rPr lang="en-US" sz="2400" dirty="0"/>
              <a:t> A fire alarm system shall annunciate at the fire alarm control unit and </a:t>
            </a:r>
            <a:r>
              <a:rPr lang="en-US" sz="2400" b="1" dirty="0">
                <a:solidFill>
                  <a:srgbClr val="0077AA"/>
                </a:solidFill>
              </a:rPr>
              <a:t>shall initiate occupant notification </a:t>
            </a:r>
            <a:r>
              <a:rPr lang="en-US" sz="2400" dirty="0"/>
              <a:t>upon activation</a:t>
            </a:r>
          </a:p>
          <a:p>
            <a:pPr eaLnBrk="1" hangingPunct="1">
              <a:lnSpc>
                <a:spcPct val="80000"/>
              </a:lnSpc>
              <a:spcBef>
                <a:spcPct val="0"/>
              </a:spcBef>
            </a:pPr>
            <a:endParaRPr lang="en-US" b="0" dirty="0"/>
          </a:p>
          <a:p>
            <a:pPr marL="0" lvl="1" indent="0">
              <a:lnSpc>
                <a:spcPct val="80000"/>
              </a:lnSpc>
              <a:spcBef>
                <a:spcPct val="0"/>
              </a:spcBef>
              <a:buNone/>
            </a:pPr>
            <a:endParaRPr lang="en-US" b="1" dirty="0">
              <a:solidFill>
                <a:srgbClr val="A32638"/>
              </a:solidFill>
            </a:endParaRPr>
          </a:p>
          <a:p>
            <a:pPr marL="0" lvl="1" indent="0">
              <a:lnSpc>
                <a:spcPct val="80000"/>
              </a:lnSpc>
              <a:spcBef>
                <a:spcPct val="0"/>
              </a:spcBef>
              <a:buNone/>
            </a:pPr>
            <a:endParaRPr lang="en-US" b="1" dirty="0">
              <a:solidFill>
                <a:srgbClr val="A32638"/>
              </a:solidFill>
            </a:endParaRPr>
          </a:p>
        </p:txBody>
      </p:sp>
      <p:sp>
        <p:nvSpPr>
          <p:cNvPr id="17412" name="Rectangle 2"/>
          <p:cNvSpPr>
            <a:spLocks noGrp="1" noChangeArrowheads="1"/>
          </p:cNvSpPr>
          <p:nvPr>
            <p:ph type="title"/>
          </p:nvPr>
        </p:nvSpPr>
        <p:spPr bwMode="auto">
          <a:xfrm>
            <a:off x="536575" y="685801"/>
            <a:ext cx="9220200" cy="411163"/>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a:t>		Required in Certain Group R Occup.</a:t>
            </a: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25_NFPA72_2010.png"/>
          <p:cNvPicPr>
            <a:picLocks noChangeAspect="1"/>
          </p:cNvPicPr>
          <p:nvPr/>
        </p:nvPicPr>
        <p:blipFill>
          <a:blip r:embed="rId2" cstate="print"/>
          <a:srcRect/>
          <a:stretch>
            <a:fillRect/>
          </a:stretch>
        </p:blipFill>
        <p:spPr bwMode="auto">
          <a:xfrm>
            <a:off x="1527175" y="0"/>
            <a:ext cx="9144000" cy="6858000"/>
          </a:xfrm>
          <a:prstGeom prst="rect">
            <a:avLst/>
          </a:prstGeom>
          <a:noFill/>
          <a:ln w="9525">
            <a:noFill/>
            <a:miter lim="800000"/>
            <a:headEnd/>
            <a:tailEnd/>
          </a:ln>
        </p:spPr>
      </p:pic>
      <p:sp>
        <p:nvSpPr>
          <p:cNvPr id="33794" name="Rectangle 3"/>
          <p:cNvSpPr>
            <a:spLocks noGrp="1" noChangeArrowheads="1"/>
          </p:cNvSpPr>
          <p:nvPr>
            <p:ph type="body" sz="quarter" idx="10"/>
          </p:nvPr>
        </p:nvSpPr>
        <p:spPr bwMode="auto">
          <a:ln>
            <a:miter lim="800000"/>
            <a:headEnd/>
            <a:tailEnd/>
          </a:ln>
        </p:spPr>
        <p:txBody>
          <a:bodyPr vert="horz" wrap="square" numCol="1" anchor="t" anchorCtr="0" compatLnSpc="1">
            <a:prstTxWarp prst="textNoShape">
              <a:avLst/>
            </a:prstTxWarp>
          </a:bodyPr>
          <a:lstStyle/>
          <a:p>
            <a:pPr eaLnBrk="1" hangingPunct="1">
              <a:lnSpc>
                <a:spcPct val="80000"/>
              </a:lnSpc>
              <a:spcBef>
                <a:spcPct val="0"/>
              </a:spcBef>
              <a:defRPr/>
            </a:pPr>
            <a:r>
              <a:rPr lang="en-US" dirty="0">
                <a:solidFill>
                  <a:srgbClr val="0077AA"/>
                </a:solidFill>
              </a:rPr>
              <a:t>2010</a:t>
            </a:r>
            <a:r>
              <a:rPr lang="en-US" b="0" dirty="0"/>
              <a:t> NFPA 72 is referenced in</a:t>
            </a:r>
          </a:p>
          <a:p>
            <a:pPr lvl="1">
              <a:lnSpc>
                <a:spcPct val="80000"/>
              </a:lnSpc>
              <a:spcBef>
                <a:spcPct val="0"/>
              </a:spcBef>
              <a:buFont typeface="Arial" charset="0"/>
              <a:buChar char="•"/>
              <a:defRPr/>
            </a:pPr>
            <a:r>
              <a:rPr lang="en-US" dirty="0"/>
              <a:t>2012 IFC Chapter 80</a:t>
            </a:r>
          </a:p>
          <a:p>
            <a:pPr lvl="1">
              <a:lnSpc>
                <a:spcPct val="80000"/>
              </a:lnSpc>
              <a:spcBef>
                <a:spcPct val="0"/>
              </a:spcBef>
              <a:buFont typeface="Arial" charset="0"/>
              <a:buChar char="•"/>
              <a:defRPr/>
            </a:pPr>
            <a:r>
              <a:rPr lang="en-US" dirty="0"/>
              <a:t>2012 IBC Chapter 35</a:t>
            </a:r>
          </a:p>
          <a:p>
            <a:pPr>
              <a:spcBef>
                <a:spcPct val="0"/>
              </a:spcBef>
              <a:defRPr/>
            </a:pPr>
            <a:endParaRPr lang="en-US" sz="1800" dirty="0">
              <a:solidFill>
                <a:srgbClr val="A32638"/>
              </a:solidFill>
            </a:endParaRPr>
          </a:p>
          <a:p>
            <a:pPr eaLnBrk="1" hangingPunct="1">
              <a:lnSpc>
                <a:spcPct val="80000"/>
              </a:lnSpc>
              <a:spcBef>
                <a:spcPct val="0"/>
              </a:spcBef>
              <a:defRPr/>
            </a:pPr>
            <a:r>
              <a:rPr lang="en-US" dirty="0">
                <a:solidFill>
                  <a:srgbClr val="0077AA"/>
                </a:solidFill>
              </a:rPr>
              <a:t>18.4.5.3* </a:t>
            </a:r>
            <a:r>
              <a:rPr lang="en-US" b="0" dirty="0"/>
              <a:t>Effective January 1, 2014, audible appliances provided for the sleeping areas to awaken occupants shall produce </a:t>
            </a:r>
            <a:r>
              <a:rPr lang="en-US" dirty="0">
                <a:solidFill>
                  <a:srgbClr val="0077AA"/>
                </a:solidFill>
              </a:rPr>
              <a:t>a low frequency </a:t>
            </a:r>
            <a:r>
              <a:rPr lang="en-US" b="0" dirty="0"/>
              <a:t>alarm signal</a:t>
            </a:r>
          </a:p>
          <a:p>
            <a:pPr eaLnBrk="1" hangingPunct="1">
              <a:lnSpc>
                <a:spcPct val="80000"/>
              </a:lnSpc>
              <a:spcBef>
                <a:spcPct val="0"/>
              </a:spcBef>
              <a:defRPr/>
            </a:pPr>
            <a:endParaRPr lang="en-US" b="0" dirty="0"/>
          </a:p>
          <a:p>
            <a:pPr marL="0" lvl="1" indent="0">
              <a:lnSpc>
                <a:spcPct val="80000"/>
              </a:lnSpc>
              <a:spcBef>
                <a:spcPct val="0"/>
              </a:spcBef>
              <a:buNone/>
              <a:defRPr/>
            </a:pPr>
            <a:endParaRPr lang="en-US" b="1" dirty="0">
              <a:solidFill>
                <a:srgbClr val="A32638"/>
              </a:solidFill>
            </a:endParaRPr>
          </a:p>
          <a:p>
            <a:pPr marL="0" lvl="1" indent="0">
              <a:lnSpc>
                <a:spcPct val="80000"/>
              </a:lnSpc>
              <a:spcBef>
                <a:spcPct val="0"/>
              </a:spcBef>
              <a:buNone/>
              <a:defRPr/>
            </a:pPr>
            <a:endParaRPr lang="en-US" b="1" dirty="0">
              <a:solidFill>
                <a:srgbClr val="A32638"/>
              </a:solidFill>
            </a:endParaRPr>
          </a:p>
        </p:txBody>
      </p:sp>
      <p:sp>
        <p:nvSpPr>
          <p:cNvPr id="18436" name="Rectangle 2"/>
          <p:cNvSpPr>
            <a:spLocks noGrp="1" noChangeArrowheads="1"/>
          </p:cNvSpPr>
          <p:nvPr>
            <p:ph type="title"/>
          </p:nvPr>
        </p:nvSpPr>
        <p:spPr bwMode="auto">
          <a:xfrm>
            <a:off x="536575" y="685801"/>
            <a:ext cx="9220200" cy="411163"/>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a:t>		Required in Certain Group R Occup.</a:t>
            </a: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3" descr="37_IFC_2012.png"/>
          <p:cNvPicPr>
            <a:picLocks noChangeAspect="1"/>
          </p:cNvPicPr>
          <p:nvPr/>
        </p:nvPicPr>
        <p:blipFill>
          <a:blip r:embed="rId2" cstate="print"/>
          <a:srcRect/>
          <a:stretch>
            <a:fillRect/>
          </a:stretch>
        </p:blipFill>
        <p:spPr bwMode="auto">
          <a:xfrm>
            <a:off x="1527175" y="0"/>
            <a:ext cx="9144000" cy="6858000"/>
          </a:xfrm>
          <a:prstGeom prst="rect">
            <a:avLst/>
          </a:prstGeom>
          <a:noFill/>
          <a:ln w="9525">
            <a:noFill/>
            <a:miter lim="800000"/>
            <a:headEnd/>
            <a:tailEnd/>
          </a:ln>
        </p:spPr>
      </p:pic>
      <p:sp>
        <p:nvSpPr>
          <p:cNvPr id="33794" name="Rectangle 3"/>
          <p:cNvSpPr>
            <a:spLocks noGrp="1" noChangeArrowheads="1"/>
          </p:cNvSpPr>
          <p:nvPr>
            <p:ph type="body" sz="quarter" idx="10"/>
          </p:nvPr>
        </p:nvSpPr>
        <p:spPr bwMode="auto">
          <a:xfrm>
            <a:off x="2441576" y="1600200"/>
            <a:ext cx="4310063" cy="4114800"/>
          </a:xfrm>
          <a:ln>
            <a:miter lim="800000"/>
            <a:headEnd/>
            <a:tailEnd/>
          </a:ln>
        </p:spPr>
        <p:txBody>
          <a:bodyPr vert="horz" wrap="square" numCol="1" anchor="t" anchorCtr="0" compatLnSpc="1">
            <a:prstTxWarp prst="textNoShape">
              <a:avLst/>
            </a:prstTxWarp>
          </a:bodyPr>
          <a:lstStyle/>
          <a:p>
            <a:pPr eaLnBrk="1" hangingPunct="1">
              <a:lnSpc>
                <a:spcPct val="80000"/>
              </a:lnSpc>
              <a:spcBef>
                <a:spcPct val="0"/>
              </a:spcBef>
              <a:defRPr/>
            </a:pPr>
            <a:r>
              <a:rPr lang="en-US" dirty="0">
                <a:solidFill>
                  <a:srgbClr val="0077AA"/>
                </a:solidFill>
              </a:rPr>
              <a:t>Group R-1 </a:t>
            </a:r>
            <a:r>
              <a:rPr lang="en-US" b="0" dirty="0"/>
              <a:t>Hotels and motels</a:t>
            </a:r>
            <a:endParaRPr lang="en-US" dirty="0">
              <a:solidFill>
                <a:srgbClr val="A32638"/>
              </a:solidFill>
            </a:endParaRPr>
          </a:p>
          <a:p>
            <a:pPr eaLnBrk="1" hangingPunct="1">
              <a:lnSpc>
                <a:spcPct val="80000"/>
              </a:lnSpc>
              <a:spcBef>
                <a:spcPct val="0"/>
              </a:spcBef>
              <a:defRPr/>
            </a:pPr>
            <a:r>
              <a:rPr lang="en-US" dirty="0"/>
              <a:t>907.2.8.1</a:t>
            </a:r>
            <a:r>
              <a:rPr lang="en-US" dirty="0">
                <a:solidFill>
                  <a:srgbClr val="A32638"/>
                </a:solidFill>
              </a:rPr>
              <a:t> </a:t>
            </a:r>
            <a:r>
              <a:rPr lang="en-US" b="0" dirty="0"/>
              <a:t>A manual fire alarm system that activates the occupant notification system</a:t>
            </a:r>
          </a:p>
          <a:p>
            <a:pPr eaLnBrk="1" hangingPunct="1">
              <a:lnSpc>
                <a:spcPct val="80000"/>
              </a:lnSpc>
              <a:spcBef>
                <a:spcPct val="0"/>
              </a:spcBef>
              <a:defRPr/>
            </a:pPr>
            <a:r>
              <a:rPr lang="en-US" b="0" dirty="0"/>
              <a:t>Exceptions:</a:t>
            </a:r>
          </a:p>
          <a:p>
            <a:pPr marL="342900" indent="-342900">
              <a:lnSpc>
                <a:spcPct val="80000"/>
              </a:lnSpc>
              <a:spcBef>
                <a:spcPct val="0"/>
              </a:spcBef>
              <a:buFont typeface="+mj-lt"/>
              <a:buAutoNum type="arabicPeriod"/>
              <a:defRPr/>
            </a:pPr>
            <a:r>
              <a:rPr lang="en-US" sz="1800" b="0" dirty="0"/>
              <a:t>A manual fire alarm system is not required in buildings </a:t>
            </a:r>
            <a:r>
              <a:rPr lang="en-US" sz="1800" dirty="0"/>
              <a:t>not more than two stories in height </a:t>
            </a:r>
            <a:r>
              <a:rPr lang="en-US" sz="1800" b="0" dirty="0"/>
              <a:t>where all individual sleeping units have an </a:t>
            </a:r>
            <a:r>
              <a:rPr lang="en-US" sz="1800" dirty="0"/>
              <a:t>exit directly to a public way</a:t>
            </a:r>
            <a:r>
              <a:rPr lang="en-US" sz="1800" b="0" dirty="0"/>
              <a:t>, egress court, or yard.</a:t>
            </a:r>
          </a:p>
          <a:p>
            <a:pPr marL="342900" indent="-342900">
              <a:lnSpc>
                <a:spcPct val="80000"/>
              </a:lnSpc>
              <a:spcBef>
                <a:spcPct val="0"/>
              </a:spcBef>
              <a:buFont typeface="+mj-lt"/>
              <a:buAutoNum type="arabicPeriod"/>
              <a:defRPr/>
            </a:pPr>
            <a:r>
              <a:rPr lang="en-US" sz="1800" b="0" dirty="0"/>
              <a:t>Permits the fire alarm system to be activated by a </a:t>
            </a:r>
            <a:r>
              <a:rPr lang="en-US" sz="1800" dirty="0"/>
              <a:t>sprinkler system and provide occupant notification </a:t>
            </a:r>
          </a:p>
        </p:txBody>
      </p:sp>
      <p:sp>
        <p:nvSpPr>
          <p:cNvPr id="19460" name="Rectangle 2"/>
          <p:cNvSpPr>
            <a:spLocks noGrp="1" noChangeArrowheads="1"/>
          </p:cNvSpPr>
          <p:nvPr>
            <p:ph type="title"/>
          </p:nvPr>
        </p:nvSpPr>
        <p:spPr bwMode="auto">
          <a:xfrm>
            <a:off x="536575" y="685801"/>
            <a:ext cx="9220200" cy="411163"/>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a:t>		Required in Certain Group R Occup.</a:t>
            </a: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descr="37_IFC_2012.png"/>
          <p:cNvPicPr>
            <a:picLocks noChangeAspect="1"/>
          </p:cNvPicPr>
          <p:nvPr/>
        </p:nvPicPr>
        <p:blipFill>
          <a:blip r:embed="rId2" cstate="print"/>
          <a:srcRect/>
          <a:stretch>
            <a:fillRect/>
          </a:stretch>
        </p:blipFill>
        <p:spPr bwMode="auto">
          <a:xfrm>
            <a:off x="1527175" y="0"/>
            <a:ext cx="9144000" cy="6858000"/>
          </a:xfrm>
          <a:prstGeom prst="rect">
            <a:avLst/>
          </a:prstGeom>
          <a:noFill/>
          <a:ln w="9525">
            <a:noFill/>
            <a:miter lim="800000"/>
            <a:headEnd/>
            <a:tailEnd/>
          </a:ln>
        </p:spPr>
      </p:pic>
      <p:sp>
        <p:nvSpPr>
          <p:cNvPr id="20483" name="Rectangle 3"/>
          <p:cNvSpPr>
            <a:spLocks noGrp="1" noChangeArrowheads="1"/>
          </p:cNvSpPr>
          <p:nvPr>
            <p:ph type="body" sz="quarter" idx="10"/>
          </p:nvPr>
        </p:nvSpPr>
        <p:spPr bwMode="auto">
          <a:xfrm>
            <a:off x="2441575" y="1600200"/>
            <a:ext cx="4038600" cy="4114800"/>
          </a:xfrm>
          <a:noFill/>
          <a:ln>
            <a:miter lim="800000"/>
            <a:headEnd/>
            <a:tailEnd/>
          </a:ln>
        </p:spPr>
        <p:txBody>
          <a:bodyPr vert="horz" wrap="square" numCol="1" anchor="t" anchorCtr="0" compatLnSpc="1">
            <a:prstTxWarp prst="textNoShape">
              <a:avLst/>
            </a:prstTxWarp>
          </a:bodyPr>
          <a:lstStyle/>
          <a:p>
            <a:pPr eaLnBrk="1" hangingPunct="1">
              <a:lnSpc>
                <a:spcPct val="80000"/>
              </a:lnSpc>
              <a:spcBef>
                <a:spcPct val="0"/>
              </a:spcBef>
            </a:pPr>
            <a:r>
              <a:rPr lang="en-US">
                <a:solidFill>
                  <a:srgbClr val="0077AA"/>
                </a:solidFill>
              </a:rPr>
              <a:t>Group R-2 </a:t>
            </a:r>
            <a:r>
              <a:rPr lang="en-US" b="0"/>
              <a:t>college and universities</a:t>
            </a:r>
          </a:p>
          <a:p>
            <a:pPr eaLnBrk="1" hangingPunct="1">
              <a:lnSpc>
                <a:spcPct val="80000"/>
              </a:lnSpc>
              <a:spcBef>
                <a:spcPct val="0"/>
              </a:spcBef>
            </a:pPr>
            <a:r>
              <a:rPr lang="en-US"/>
              <a:t>907.2.9.2</a:t>
            </a:r>
            <a:r>
              <a:rPr lang="en-US" b="0"/>
              <a:t> An automatic smoke detection system that </a:t>
            </a:r>
            <a:r>
              <a:rPr lang="en-US"/>
              <a:t>activates the occupant notification system</a:t>
            </a:r>
          </a:p>
        </p:txBody>
      </p:sp>
      <p:sp>
        <p:nvSpPr>
          <p:cNvPr id="20484" name="Rectangle 2"/>
          <p:cNvSpPr>
            <a:spLocks noGrp="1" noChangeArrowheads="1"/>
          </p:cNvSpPr>
          <p:nvPr>
            <p:ph type="title"/>
          </p:nvPr>
        </p:nvSpPr>
        <p:spPr bwMode="auto">
          <a:xfrm>
            <a:off x="536575" y="685801"/>
            <a:ext cx="9220200" cy="411163"/>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a:t>		Required in Certain Group R Occup.</a:t>
            </a: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FFDC4-6701-402E-87BF-101FF5E4A31D}"/>
              </a:ext>
            </a:extLst>
          </p:cNvPr>
          <p:cNvSpPr>
            <a:spLocks noGrp="1"/>
          </p:cNvSpPr>
          <p:nvPr>
            <p:ph type="title"/>
          </p:nvPr>
        </p:nvSpPr>
        <p:spPr/>
        <p:txBody>
          <a:bodyPr/>
          <a:lstStyle/>
          <a:p>
            <a:r>
              <a:rPr lang="en-US" dirty="0"/>
              <a:t>IBC-IFC Code Changes</a:t>
            </a:r>
          </a:p>
        </p:txBody>
      </p:sp>
      <p:sp>
        <p:nvSpPr>
          <p:cNvPr id="3" name="Rectangle 2">
            <a:extLst>
              <a:ext uri="{FF2B5EF4-FFF2-40B4-BE49-F238E27FC236}">
                <a16:creationId xmlns:a16="http://schemas.microsoft.com/office/drawing/2014/main" id="{0BE1B37B-B54B-4EBF-8601-68587D995065}"/>
              </a:ext>
            </a:extLst>
          </p:cNvPr>
          <p:cNvSpPr/>
          <p:nvPr/>
        </p:nvSpPr>
        <p:spPr bwMode="auto">
          <a:xfrm>
            <a:off x="620270" y="1440000"/>
            <a:ext cx="3246404" cy="800868"/>
          </a:xfrm>
          <a:prstGeom prst="rect">
            <a:avLst/>
          </a:prstGeom>
          <a:solidFill>
            <a:srgbClr val="32A0A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r>
              <a:rPr lang="en-US" sz="2000" b="1" dirty="0">
                <a:solidFill>
                  <a:schemeClr val="bg1"/>
                </a:solidFill>
                <a:latin typeface="+mn-lt"/>
                <a:ea typeface="Arial Unicode MS" panose="020B0604020202020204" pitchFamily="34" charset="-128"/>
                <a:cs typeface="Arial Unicode MS" panose="020B0604020202020204" pitchFamily="34" charset="-128"/>
              </a:rPr>
              <a:t>Smoke Detection=</a:t>
            </a:r>
          </a:p>
          <a:p>
            <a:pPr algn="ctr">
              <a:lnSpc>
                <a:spcPct val="110000"/>
              </a:lnSpc>
              <a:spcBef>
                <a:spcPct val="0"/>
              </a:spcBef>
              <a:buFont typeface="Wingdings" charset="0"/>
              <a:buNone/>
            </a:pPr>
            <a:r>
              <a:rPr lang="en-US" sz="2000" b="1" dirty="0">
                <a:solidFill>
                  <a:schemeClr val="bg1"/>
                </a:solidFill>
                <a:latin typeface="+mn-lt"/>
                <a:ea typeface="Arial Unicode MS" panose="020B0604020202020204" pitchFamily="34" charset="-128"/>
                <a:cs typeface="Arial Unicode MS" panose="020B0604020202020204" pitchFamily="34" charset="-128"/>
              </a:rPr>
              <a:t>Smoke Alarms</a:t>
            </a:r>
          </a:p>
        </p:txBody>
      </p:sp>
      <p:sp>
        <p:nvSpPr>
          <p:cNvPr id="4" name="Rectangle 3">
            <a:extLst>
              <a:ext uri="{FF2B5EF4-FFF2-40B4-BE49-F238E27FC236}">
                <a16:creationId xmlns:a16="http://schemas.microsoft.com/office/drawing/2014/main" id="{A10D3246-2E28-4958-ADD3-D4A8BDACAC05}"/>
              </a:ext>
            </a:extLst>
          </p:cNvPr>
          <p:cNvSpPr/>
          <p:nvPr/>
        </p:nvSpPr>
        <p:spPr bwMode="auto">
          <a:xfrm>
            <a:off x="4529853" y="1438132"/>
            <a:ext cx="3246404" cy="800868"/>
          </a:xfrm>
          <a:prstGeom prst="rect">
            <a:avLst/>
          </a:prstGeom>
          <a:solidFill>
            <a:srgbClr val="32A0A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r>
              <a:rPr lang="en-US" sz="2000" b="1" dirty="0">
                <a:solidFill>
                  <a:schemeClr val="bg1"/>
                </a:solidFill>
                <a:latin typeface="+mn-lt"/>
                <a:ea typeface="Arial Unicode MS" panose="020B0604020202020204" pitchFamily="34" charset="-128"/>
                <a:cs typeface="Arial Unicode MS" panose="020B0604020202020204" pitchFamily="34" charset="-128"/>
              </a:rPr>
              <a:t>520 Hz Audible Base</a:t>
            </a:r>
          </a:p>
        </p:txBody>
      </p:sp>
      <p:sp>
        <p:nvSpPr>
          <p:cNvPr id="5" name="Rectangle 4">
            <a:extLst>
              <a:ext uri="{FF2B5EF4-FFF2-40B4-BE49-F238E27FC236}">
                <a16:creationId xmlns:a16="http://schemas.microsoft.com/office/drawing/2014/main" id="{BA4A272C-0DF8-45AC-AAC2-1EF8F186C6DD}"/>
              </a:ext>
            </a:extLst>
          </p:cNvPr>
          <p:cNvSpPr/>
          <p:nvPr/>
        </p:nvSpPr>
        <p:spPr bwMode="auto">
          <a:xfrm>
            <a:off x="8439435" y="1440000"/>
            <a:ext cx="3246404" cy="800868"/>
          </a:xfrm>
          <a:prstGeom prst="rect">
            <a:avLst/>
          </a:prstGeom>
          <a:solidFill>
            <a:srgbClr val="32A0A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r>
              <a:rPr lang="en-US" sz="2000" b="1" dirty="0">
                <a:solidFill>
                  <a:schemeClr val="bg1"/>
                </a:solidFill>
                <a:latin typeface="+mn-lt"/>
                <a:ea typeface="Arial Unicode MS" panose="020B0604020202020204" pitchFamily="34" charset="-128"/>
                <a:cs typeface="Arial Unicode MS" panose="020B0604020202020204" pitchFamily="34" charset="-128"/>
              </a:rPr>
              <a:t>Positive Financial Impact</a:t>
            </a:r>
          </a:p>
        </p:txBody>
      </p:sp>
      <p:sp>
        <p:nvSpPr>
          <p:cNvPr id="6" name="Rectangle 5">
            <a:extLst>
              <a:ext uri="{FF2B5EF4-FFF2-40B4-BE49-F238E27FC236}">
                <a16:creationId xmlns:a16="http://schemas.microsoft.com/office/drawing/2014/main" id="{59BA14F8-74E5-454E-B3FB-A5E30C386C87}"/>
              </a:ext>
            </a:extLst>
          </p:cNvPr>
          <p:cNvSpPr/>
          <p:nvPr/>
        </p:nvSpPr>
        <p:spPr bwMode="auto">
          <a:xfrm>
            <a:off x="620270" y="4294964"/>
            <a:ext cx="3246404" cy="1870340"/>
          </a:xfrm>
          <a:prstGeom prst="rect">
            <a:avLst/>
          </a:prstGeom>
          <a:solidFill>
            <a:srgbClr val="4BB9B9"/>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spcBef>
                <a:spcPts val="0"/>
              </a:spcBef>
            </a:pPr>
            <a:r>
              <a:rPr lang="en-US" sz="1400" b="1" dirty="0">
                <a:solidFill>
                  <a:schemeClr val="bg1"/>
                </a:solidFill>
              </a:rPr>
              <a:t>907.2.10.7 Smoke detection system. Smoke detectors </a:t>
            </a:r>
            <a:r>
              <a:rPr lang="en-US" sz="1400" dirty="0">
                <a:solidFill>
                  <a:schemeClr val="bg1"/>
                </a:solidFill>
              </a:rPr>
              <a:t>listed in accordance with UL 268 and provided as part of the building fire alarm system shall be an acceptable alternative to single- and multiple-station </a:t>
            </a:r>
            <a:r>
              <a:rPr lang="en-US" sz="1400" i="1" dirty="0">
                <a:solidFill>
                  <a:schemeClr val="bg1"/>
                </a:solidFill>
              </a:rPr>
              <a:t>smoke alarms</a:t>
            </a:r>
          </a:p>
          <a:p>
            <a:pPr>
              <a:spcBef>
                <a:spcPts val="0"/>
              </a:spcBef>
            </a:pPr>
            <a:r>
              <a:rPr lang="en-US" sz="1400" dirty="0">
                <a:solidFill>
                  <a:schemeClr val="bg1"/>
                </a:solidFill>
              </a:rPr>
              <a:t>and shall comply with the following </a:t>
            </a:r>
            <a:r>
              <a:rPr lang="en-US" sz="1400" dirty="0">
                <a:solidFill>
                  <a:schemeClr val="tx1"/>
                </a:solidFill>
              </a:rPr>
              <a:t>:                         </a:t>
            </a:r>
            <a:endParaRPr lang="en-US" sz="2400" dirty="0">
              <a:solidFill>
                <a:schemeClr val="tx1"/>
              </a:solidFill>
              <a:latin typeface="+mn-lt"/>
              <a:ea typeface="Arial Unicode MS" panose="020B0604020202020204" pitchFamily="34" charset="-128"/>
              <a:cs typeface="Arial Unicode MS" panose="020B0604020202020204" pitchFamily="34" charset="-128"/>
            </a:endParaRPr>
          </a:p>
        </p:txBody>
      </p:sp>
      <p:sp>
        <p:nvSpPr>
          <p:cNvPr id="7" name="Rectangle 6">
            <a:extLst>
              <a:ext uri="{FF2B5EF4-FFF2-40B4-BE49-F238E27FC236}">
                <a16:creationId xmlns:a16="http://schemas.microsoft.com/office/drawing/2014/main" id="{A9A58FD9-D9C4-42C8-8ED2-ED5E24242CD2}"/>
              </a:ext>
            </a:extLst>
          </p:cNvPr>
          <p:cNvSpPr/>
          <p:nvPr/>
        </p:nvSpPr>
        <p:spPr bwMode="auto">
          <a:xfrm>
            <a:off x="4529853" y="4293096"/>
            <a:ext cx="3246404" cy="1870340"/>
          </a:xfrm>
          <a:prstGeom prst="rect">
            <a:avLst/>
          </a:prstGeom>
          <a:solidFill>
            <a:srgbClr val="4BB9B9"/>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r>
              <a:rPr lang="en-US" sz="1200" b="1" dirty="0">
                <a:solidFill>
                  <a:schemeClr val="bg1"/>
                </a:solidFill>
              </a:rPr>
              <a:t>18.4.5.3* Audible appliances provided for the sleeping areas </a:t>
            </a:r>
            <a:r>
              <a:rPr lang="en-US" sz="1200" dirty="0">
                <a:solidFill>
                  <a:schemeClr val="bg1"/>
                </a:solidFill>
              </a:rPr>
              <a:t>to awaken occupants shall produce a low frequency alarm signal</a:t>
            </a:r>
          </a:p>
          <a:p>
            <a:pPr>
              <a:spcBef>
                <a:spcPts val="0"/>
              </a:spcBef>
            </a:pPr>
            <a:r>
              <a:rPr lang="en-US" sz="1200" dirty="0">
                <a:solidFill>
                  <a:schemeClr val="bg1"/>
                </a:solidFill>
              </a:rPr>
              <a:t>that complies with the following:</a:t>
            </a:r>
          </a:p>
          <a:p>
            <a:pPr>
              <a:spcBef>
                <a:spcPts val="0"/>
              </a:spcBef>
            </a:pPr>
            <a:endParaRPr lang="en-US" sz="1200" dirty="0">
              <a:solidFill>
                <a:schemeClr val="bg1"/>
              </a:solidFill>
            </a:endParaRPr>
          </a:p>
          <a:p>
            <a:pPr>
              <a:spcBef>
                <a:spcPts val="0"/>
              </a:spcBef>
            </a:pPr>
            <a:r>
              <a:rPr lang="en-US" sz="1200" dirty="0">
                <a:solidFill>
                  <a:schemeClr val="bg1"/>
                </a:solidFill>
              </a:rPr>
              <a:t>(1) The alarm signal shall be a square wave or provide equivalent awakening ability.</a:t>
            </a:r>
          </a:p>
          <a:p>
            <a:pPr>
              <a:spcBef>
                <a:spcPts val="0"/>
              </a:spcBef>
            </a:pPr>
            <a:r>
              <a:rPr lang="en-US" sz="1200" dirty="0">
                <a:solidFill>
                  <a:schemeClr val="bg1"/>
                </a:solidFill>
              </a:rPr>
              <a:t>(2) The waveform shall have a fundamental frequency of </a:t>
            </a:r>
            <a:r>
              <a:rPr lang="en-US" sz="1200" b="1" dirty="0">
                <a:solidFill>
                  <a:schemeClr val="bg1"/>
                </a:solidFill>
              </a:rPr>
              <a:t>520 Hz </a:t>
            </a:r>
            <a:r>
              <a:rPr lang="en-US" sz="1200" dirty="0">
                <a:solidFill>
                  <a:schemeClr val="bg1"/>
                </a:solidFill>
              </a:rPr>
              <a:t>± 10 percent</a:t>
            </a:r>
            <a:r>
              <a:rPr lang="en-US" sz="1200" dirty="0">
                <a:solidFill>
                  <a:schemeClr val="tx1"/>
                </a:solidFill>
              </a:rPr>
              <a:t>.</a:t>
            </a:r>
            <a:endParaRPr lang="en-US" sz="1200" dirty="0">
              <a:solidFill>
                <a:schemeClr val="tx1"/>
              </a:solidFill>
              <a:latin typeface="+mn-lt"/>
              <a:ea typeface="Arial Unicode MS" panose="020B0604020202020204" pitchFamily="34" charset="-128"/>
              <a:cs typeface="Arial Unicode MS" panose="020B0604020202020204" pitchFamily="34" charset="-128"/>
            </a:endParaRPr>
          </a:p>
        </p:txBody>
      </p:sp>
      <p:sp>
        <p:nvSpPr>
          <p:cNvPr id="8" name="Rectangle 7">
            <a:extLst>
              <a:ext uri="{FF2B5EF4-FFF2-40B4-BE49-F238E27FC236}">
                <a16:creationId xmlns:a16="http://schemas.microsoft.com/office/drawing/2014/main" id="{9C2CA987-6AB3-4711-A715-9D84C23D40B3}"/>
              </a:ext>
            </a:extLst>
          </p:cNvPr>
          <p:cNvSpPr/>
          <p:nvPr/>
        </p:nvSpPr>
        <p:spPr bwMode="auto">
          <a:xfrm>
            <a:off x="8439435" y="4294964"/>
            <a:ext cx="3246404" cy="1870340"/>
          </a:xfrm>
          <a:prstGeom prst="rect">
            <a:avLst/>
          </a:prstGeom>
          <a:solidFill>
            <a:srgbClr val="4BB9B9"/>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marL="342900" indent="-342900">
              <a:lnSpc>
                <a:spcPct val="110000"/>
              </a:lnSpc>
              <a:spcBef>
                <a:spcPct val="0"/>
              </a:spcBef>
              <a:buFont typeface="Arial" panose="020B0604020202020204" pitchFamily="34" charset="0"/>
              <a:buChar char="•"/>
            </a:pPr>
            <a:r>
              <a:rPr lang="en-US" sz="2000" dirty="0">
                <a:solidFill>
                  <a:schemeClr val="bg1"/>
                </a:solidFill>
                <a:latin typeface="+mn-lt"/>
                <a:ea typeface="Arial Unicode MS" panose="020B0604020202020204" pitchFamily="34" charset="-128"/>
                <a:cs typeface="Arial Unicode MS" panose="020B0604020202020204" pitchFamily="34" charset="-128"/>
              </a:rPr>
              <a:t>Many hotel chains have set this standard, real value in dorms and retrofits. </a:t>
            </a:r>
          </a:p>
        </p:txBody>
      </p:sp>
      <p:sp>
        <p:nvSpPr>
          <p:cNvPr id="9" name="Rectangle 8">
            <a:extLst>
              <a:ext uri="{FF2B5EF4-FFF2-40B4-BE49-F238E27FC236}">
                <a16:creationId xmlns:a16="http://schemas.microsoft.com/office/drawing/2014/main" id="{7D4163D1-885B-432B-9EDF-6263CCF499A3}"/>
              </a:ext>
            </a:extLst>
          </p:cNvPr>
          <p:cNvSpPr/>
          <p:nvPr/>
        </p:nvSpPr>
        <p:spPr bwMode="auto">
          <a:xfrm>
            <a:off x="620270" y="2237132"/>
            <a:ext cx="3246404" cy="2055964"/>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en-US" sz="2000" b="1" dirty="0">
              <a:solidFill>
                <a:schemeClr val="bg1"/>
              </a:solidFill>
              <a:latin typeface="+mn-lt"/>
              <a:ea typeface="Arial Unicode MS" panose="020B0604020202020204" pitchFamily="34" charset="-128"/>
              <a:cs typeface="Arial Unicode MS" panose="020B0604020202020204" pitchFamily="34" charset="-128"/>
            </a:endParaRPr>
          </a:p>
        </p:txBody>
      </p:sp>
      <p:sp>
        <p:nvSpPr>
          <p:cNvPr id="10" name="Rectangle 9">
            <a:extLst>
              <a:ext uri="{FF2B5EF4-FFF2-40B4-BE49-F238E27FC236}">
                <a16:creationId xmlns:a16="http://schemas.microsoft.com/office/drawing/2014/main" id="{A944FD89-840D-429E-A32B-BC6066A34ADB}"/>
              </a:ext>
            </a:extLst>
          </p:cNvPr>
          <p:cNvSpPr/>
          <p:nvPr/>
        </p:nvSpPr>
        <p:spPr bwMode="auto">
          <a:xfrm>
            <a:off x="4529853" y="2237132"/>
            <a:ext cx="3246404" cy="2057832"/>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en-US" sz="2000" b="1" dirty="0">
              <a:solidFill>
                <a:schemeClr val="bg1"/>
              </a:solidFill>
              <a:latin typeface="+mn-lt"/>
              <a:ea typeface="Arial Unicode MS" panose="020B0604020202020204" pitchFamily="34" charset="-128"/>
              <a:cs typeface="Arial Unicode MS" panose="020B0604020202020204" pitchFamily="34" charset="-128"/>
            </a:endParaRPr>
          </a:p>
        </p:txBody>
      </p:sp>
      <p:sp>
        <p:nvSpPr>
          <p:cNvPr id="11" name="Rectangle 10">
            <a:extLst>
              <a:ext uri="{FF2B5EF4-FFF2-40B4-BE49-F238E27FC236}">
                <a16:creationId xmlns:a16="http://schemas.microsoft.com/office/drawing/2014/main" id="{8AB4423E-C4C1-43BE-8798-4DF9CC80EE3B}"/>
              </a:ext>
            </a:extLst>
          </p:cNvPr>
          <p:cNvSpPr/>
          <p:nvPr/>
        </p:nvSpPr>
        <p:spPr bwMode="auto">
          <a:xfrm>
            <a:off x="8439435" y="2239000"/>
            <a:ext cx="3246404" cy="2055964"/>
          </a:xfrm>
          <a:prstGeom prst="rect">
            <a:avLst/>
          </a:prstGeom>
          <a:blipFill dpi="0" rotWithShape="1">
            <a:blip r:embed="rId5" cstate="print">
              <a:extLst>
                <a:ext uri="{28A0092B-C50C-407E-A947-70E740481C1C}">
                  <a14:useLocalDpi xmlns:a14="http://schemas.microsoft.com/office/drawing/2010/main"/>
                </a:ext>
              </a:extLst>
            </a:blip>
            <a:srcRect/>
            <a:stretch>
              <a:fillRect/>
            </a:stretch>
          </a:blip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en-US" sz="2000" b="1" dirty="0">
              <a:solidFill>
                <a:schemeClr val="bg1"/>
              </a:solidFill>
              <a:latin typeface="+mn-lt"/>
              <a:ea typeface="Arial Unicode MS" panose="020B0604020202020204" pitchFamily="34" charset="-128"/>
              <a:cs typeface="Arial Unicode MS" panose="020B0604020202020204" pitchFamily="34" charset="-128"/>
            </a:endParaRPr>
          </a:p>
        </p:txBody>
      </p:sp>
      <p:pic>
        <p:nvPicPr>
          <p:cNvPr id="56322" name="Picture 2" descr="Image result for siemens smoke detector">
            <a:hlinkClick r:id="rId6"/>
          </p:cNvPr>
          <p:cNvPicPr>
            <a:picLocks noChangeAspect="1" noChangeArrowheads="1"/>
          </p:cNvPicPr>
          <p:nvPr/>
        </p:nvPicPr>
        <p:blipFill>
          <a:blip r:embed="rId7"/>
          <a:srcRect/>
          <a:stretch>
            <a:fillRect/>
          </a:stretch>
        </p:blipFill>
        <p:spPr bwMode="auto">
          <a:xfrm>
            <a:off x="620270" y="2240868"/>
            <a:ext cx="3246404" cy="2069127"/>
          </a:xfrm>
          <a:prstGeom prst="rect">
            <a:avLst/>
          </a:prstGeom>
          <a:noFill/>
        </p:spPr>
      </p:pic>
      <p:pic>
        <p:nvPicPr>
          <p:cNvPr id="56324" name="Picture 4" descr="Image result for siemens 520 hz audible base">
            <a:hlinkClick r:id="rId8"/>
          </p:cNvPr>
          <p:cNvPicPr>
            <a:picLocks noChangeAspect="1" noChangeArrowheads="1"/>
          </p:cNvPicPr>
          <p:nvPr/>
        </p:nvPicPr>
        <p:blipFill>
          <a:blip r:embed="rId9"/>
          <a:srcRect/>
          <a:stretch>
            <a:fillRect/>
          </a:stretch>
        </p:blipFill>
        <p:spPr bwMode="auto">
          <a:xfrm>
            <a:off x="4529853" y="2240868"/>
            <a:ext cx="3246404" cy="2069127"/>
          </a:xfrm>
          <a:prstGeom prst="rect">
            <a:avLst/>
          </a:prstGeom>
          <a:noFill/>
        </p:spPr>
      </p:pic>
    </p:spTree>
    <p:extLst>
      <p:ext uri="{BB962C8B-B14F-4D97-AF65-F5344CB8AC3E}">
        <p14:creationId xmlns:p14="http://schemas.microsoft.com/office/powerpoint/2010/main" val="36035032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2" name="cdtRectangle 4 Id109572"/>
          <p:cNvSpPr>
            <a:spLocks noGrp="1" noChangeArrowheads="1"/>
          </p:cNvSpPr>
          <p:nvPr>
            <p:ph type="title"/>
            <p:custDataLst>
              <p:tags r:id="rId2"/>
            </p:custDataLst>
          </p:nvPr>
        </p:nvSpPr>
        <p:spPr/>
        <p:txBody>
          <a:bodyPr/>
          <a:lstStyle/>
          <a:p>
            <a:r>
              <a:rPr lang="en-US" dirty="0"/>
              <a:t>Industry Affairs Webinar Series 2018</a:t>
            </a:r>
            <a:endParaRPr lang="en-US" noProof="0" dirty="0"/>
          </a:p>
        </p:txBody>
      </p:sp>
      <p:sp>
        <p:nvSpPr>
          <p:cNvPr id="8" name="cdtText Placeholder 7 Id8"/>
          <p:cNvSpPr>
            <a:spLocks noGrp="1"/>
          </p:cNvSpPr>
          <p:nvPr>
            <p:ph type="body" sz="quarter" idx="14"/>
            <p:custDataLst>
              <p:tags r:id="rId3"/>
            </p:custDataLst>
          </p:nvPr>
        </p:nvSpPr>
        <p:spPr/>
        <p:txBody>
          <a:bodyPr/>
          <a:lstStyle/>
          <a:p>
            <a:r>
              <a:rPr lang="en-US" b="1" dirty="0"/>
              <a:t>Dan Finnegan</a:t>
            </a:r>
            <a:br>
              <a:rPr lang="en-US" dirty="0"/>
            </a:br>
            <a:r>
              <a:rPr lang="en-US" dirty="0"/>
              <a:t>Manager of Industry Affairs</a:t>
            </a:r>
            <a:br>
              <a:rPr lang="en-US" dirty="0"/>
            </a:br>
            <a:r>
              <a:rPr lang="en-US" dirty="0"/>
              <a:t>Siemens </a:t>
            </a:r>
            <a:r>
              <a:rPr lang="en-US"/>
              <a:t>Building Technologies</a:t>
            </a:r>
            <a:endParaRPr lang="en-US" dirty="0"/>
          </a:p>
          <a:p>
            <a:r>
              <a:rPr lang="en-US" dirty="0"/>
              <a:t>Phone: 630.240.4328</a:t>
            </a:r>
            <a:br>
              <a:rPr lang="en-US" dirty="0"/>
            </a:br>
            <a:endParaRPr lang="en-US" dirty="0"/>
          </a:p>
          <a:p>
            <a:r>
              <a:rPr lang="en-US" dirty="0"/>
              <a:t>E-mail:</a:t>
            </a:r>
            <a:br>
              <a:rPr lang="en-US" dirty="0"/>
            </a:br>
            <a:r>
              <a:rPr lang="en-US" dirty="0">
                <a:hlinkClick r:id="rId9"/>
              </a:rPr>
              <a:t>daniel.finnegan@siemens.com</a:t>
            </a:r>
            <a:endParaRPr lang="en-US" dirty="0"/>
          </a:p>
          <a:p>
            <a:endParaRPr lang="en-US" dirty="0"/>
          </a:p>
        </p:txBody>
      </p:sp>
      <p:sp>
        <p:nvSpPr>
          <p:cNvPr id="5" name="cdtTextBox 4 Id5"/>
          <p:cNvSpPr txBox="1"/>
          <p:nvPr>
            <p:custDataLst>
              <p:tags r:id="rId4"/>
            </p:custDataLst>
          </p:nvPr>
        </p:nvSpPr>
        <p:spPr>
          <a:xfrm>
            <a:off x="4654550" y="5595946"/>
            <a:ext cx="7543800" cy="569904"/>
          </a:xfrm>
          <a:prstGeom prst="rect">
            <a:avLst/>
          </a:prstGeom>
          <a:noFill/>
        </p:spPr>
        <p:txBody>
          <a:bodyPr wrap="square" lIns="252000" tIns="0" rIns="180000" bIns="144000" rtlCol="0" anchor="b" anchorCtr="0">
            <a:noAutofit/>
          </a:bodyPr>
          <a:lstStyle/>
          <a:p>
            <a:pPr>
              <a:lnSpc>
                <a:spcPct val="110000"/>
              </a:lnSpc>
              <a:spcBef>
                <a:spcPts val="0"/>
              </a:spcBef>
            </a:pPr>
            <a:r>
              <a:rPr lang="en-US" b="1" dirty="0">
                <a:solidFill>
                  <a:srgbClr val="000000"/>
                </a:solidFill>
              </a:rPr>
              <a:t>siemens.com</a:t>
            </a:r>
            <a:endParaRPr lang="en-US" dirty="0">
              <a:solidFill>
                <a:srgbClr val="000000"/>
              </a:solidFill>
            </a:endParaRPr>
          </a:p>
        </p:txBody>
      </p:sp>
      <p:sp>
        <p:nvSpPr>
          <p:cNvPr id="3" name="cdtTextBox 2 Id3"/>
          <p:cNvSpPr txBox="1"/>
          <p:nvPr>
            <p:custDataLst>
              <p:tags r:id="rId5"/>
            </p:custDataLst>
          </p:nvPr>
        </p:nvSpPr>
        <p:spPr>
          <a:xfrm rot="16200000">
            <a:off x="12198350" y="6165850"/>
            <a:ext cx="1588" cy="2118"/>
          </a:xfrm>
          <a:prstGeom prst="rect">
            <a:avLst/>
          </a:prstGeom>
          <a:noFill/>
        </p:spPr>
        <p:txBody>
          <a:bodyPr wrap="none" lIns="72000" tIns="0" rIns="0" bIns="36000" rtlCol="0" anchor="b" anchorCtr="0">
            <a:noAutofit/>
          </a:bodyPr>
          <a:lstStyle/>
          <a:p>
            <a:pPr>
              <a:lnSpc>
                <a:spcPct val="110000"/>
              </a:lnSpc>
              <a:spcBef>
                <a:spcPts val="0"/>
              </a:spcBef>
            </a:pPr>
            <a:endParaRPr lang="en-US" sz="600" dirty="0">
              <a:solidFill>
                <a:srgbClr val="000000"/>
              </a:solidFill>
            </a:endParaRPr>
          </a:p>
        </p:txBody>
      </p:sp>
      <p:sp>
        <p:nvSpPr>
          <p:cNvPr id="13" name="cdtTextBox 2 Id13"/>
          <p:cNvSpPr txBox="1"/>
          <p:nvPr>
            <p:custDataLst>
              <p:tags r:id="rId6"/>
            </p:custDataLst>
          </p:nvPr>
        </p:nvSpPr>
        <p:spPr>
          <a:xfrm rot="16200000">
            <a:off x="12198350" y="6165850"/>
            <a:ext cx="1588" cy="1588"/>
          </a:xfrm>
          <a:prstGeom prst="rect">
            <a:avLst/>
          </a:prstGeom>
          <a:noFill/>
        </p:spPr>
        <p:txBody>
          <a:bodyPr wrap="none" lIns="72000" tIns="0" rIns="0" bIns="36000" rtlCol="0" anchor="b" anchorCtr="0">
            <a:noAutofit/>
          </a:bodyPr>
          <a:lstStyle/>
          <a:p>
            <a:pPr>
              <a:lnSpc>
                <a:spcPct val="110000"/>
              </a:lnSpc>
              <a:spcBef>
                <a:spcPts val="0"/>
              </a:spcBef>
            </a:pPr>
            <a:endParaRPr lang="en-US" sz="600" dirty="0">
              <a:solidFill>
                <a:srgbClr val="000000"/>
              </a:solidFill>
            </a:endParaRPr>
          </a:p>
        </p:txBody>
      </p:sp>
      <p:pic>
        <p:nvPicPr>
          <p:cNvPr id="4" name="Picture Placeholder 3"/>
          <p:cNvPicPr>
            <a:picLocks noGrp="1" noChangeAspect="1"/>
          </p:cNvPicPr>
          <p:nvPr>
            <p:ph type="pic" sz="quarter" idx="15"/>
          </p:nvPr>
        </p:nvPicPr>
        <p:blipFill rotWithShape="1">
          <a:blip r:embed="rId10">
            <a:extLst>
              <a:ext uri="{28A0092B-C50C-407E-A947-70E740481C1C}">
                <a14:useLocalDpi xmlns:a14="http://schemas.microsoft.com/office/drawing/2010/main" val="0"/>
              </a:ext>
            </a:extLst>
          </a:blip>
          <a:srcRect l="53530" t="216" r="9654" b="1957"/>
          <a:stretch/>
        </p:blipFill>
        <p:spPr>
          <a:xfrm>
            <a:off x="0" y="1440000"/>
            <a:ext cx="4514400" cy="4760776"/>
          </a:xfrm>
        </p:spPr>
      </p:pic>
    </p:spTree>
    <p:custDataLst>
      <p:tags r:id="rId1"/>
    </p:custDataLst>
    <p:extLst>
      <p:ext uri="{BB962C8B-B14F-4D97-AF65-F5344CB8AC3E}">
        <p14:creationId xmlns:p14="http://schemas.microsoft.com/office/powerpoint/2010/main" val="27009355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UL Smoke Photo-Electric Detector Sensitivity Range (Window )</a:t>
            </a:r>
          </a:p>
        </p:txBody>
      </p:sp>
      <p:pic>
        <p:nvPicPr>
          <p:cNvPr id="7" name="Picture 2"/>
          <p:cNvPicPr>
            <a:picLocks noGrp="1" noChangeAspect="1" noChangeArrowheads="1"/>
          </p:cNvPicPr>
          <p:nvPr>
            <p:ph sz="half" idx="1"/>
          </p:nvPr>
        </p:nvPicPr>
        <p:blipFill>
          <a:blip r:embed="rId2" cstate="screen"/>
          <a:srcRect l="8487" r="10228" b="7603"/>
          <a:stretch>
            <a:fillRect/>
          </a:stretch>
        </p:blipFill>
        <p:spPr bwMode="auto">
          <a:xfrm>
            <a:off x="0" y="1593790"/>
            <a:ext cx="7022876" cy="4712285"/>
          </a:xfrm>
          <a:prstGeom prst="rect">
            <a:avLst/>
          </a:prstGeom>
          <a:noFill/>
          <a:ln w="22225">
            <a:noFill/>
            <a:miter lim="800000"/>
            <a:headEnd/>
            <a:tailEnd/>
          </a:ln>
        </p:spPr>
      </p:pic>
      <p:grpSp>
        <p:nvGrpSpPr>
          <p:cNvPr id="3" name="Group 94"/>
          <p:cNvGrpSpPr/>
          <p:nvPr/>
        </p:nvGrpSpPr>
        <p:grpSpPr>
          <a:xfrm>
            <a:off x="146714" y="1707539"/>
            <a:ext cx="7149152" cy="4307581"/>
            <a:chOff x="146714" y="1707539"/>
            <a:chExt cx="7149152" cy="4307581"/>
          </a:xfrm>
        </p:grpSpPr>
        <p:sp>
          <p:nvSpPr>
            <p:cNvPr id="8" name="TextBox 7"/>
            <p:cNvSpPr txBox="1"/>
            <p:nvPr/>
          </p:nvSpPr>
          <p:spPr>
            <a:xfrm>
              <a:off x="2787195" y="1707539"/>
              <a:ext cx="1883391" cy="312330"/>
            </a:xfrm>
            <a:prstGeom prst="rect">
              <a:avLst/>
            </a:prstGeom>
            <a:noFill/>
          </p:spPr>
          <p:txBody>
            <a:bodyPr wrap="square" lIns="0" tIns="0" rIns="0" bIns="0" rtlCol="0">
              <a:spAutoFit/>
            </a:bodyPr>
            <a:lstStyle/>
            <a:p>
              <a:pPr algn="ctr">
                <a:lnSpc>
                  <a:spcPct val="110000"/>
                </a:lnSpc>
                <a:spcBef>
                  <a:spcPts val="0"/>
                </a:spcBef>
              </a:pPr>
              <a:r>
                <a:rPr lang="en-US" sz="2000" b="1" dirty="0">
                  <a:solidFill>
                    <a:schemeClr val="tx2"/>
                  </a:solidFill>
                </a:rPr>
                <a:t>Today</a:t>
              </a:r>
              <a:endParaRPr lang="en-US" sz="2000" dirty="0">
                <a:solidFill>
                  <a:schemeClr val="tx2"/>
                </a:solidFill>
              </a:endParaRPr>
            </a:p>
          </p:txBody>
        </p:sp>
        <p:cxnSp>
          <p:nvCxnSpPr>
            <p:cNvPr id="20" name="Straight Arrow Connector 19"/>
            <p:cNvCxnSpPr/>
            <p:nvPr/>
          </p:nvCxnSpPr>
          <p:spPr bwMode="auto">
            <a:xfrm>
              <a:off x="3868004" y="2068420"/>
              <a:ext cx="0" cy="327546"/>
            </a:xfrm>
            <a:prstGeom prst="straightConnector1">
              <a:avLst/>
            </a:prstGeom>
            <a:solidFill>
              <a:schemeClr val="tx2"/>
            </a:solidFill>
            <a:ln w="2222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nvGrpSpPr>
            <p:cNvPr id="4" name="Group 72"/>
            <p:cNvGrpSpPr/>
            <p:nvPr/>
          </p:nvGrpSpPr>
          <p:grpSpPr>
            <a:xfrm>
              <a:off x="146714" y="1900882"/>
              <a:ext cx="7149152" cy="4114238"/>
              <a:chOff x="3498376" y="1879626"/>
              <a:chExt cx="7149152" cy="4114238"/>
            </a:xfrm>
          </p:grpSpPr>
          <p:grpSp>
            <p:nvGrpSpPr>
              <p:cNvPr id="5" name="Group 43"/>
              <p:cNvGrpSpPr/>
              <p:nvPr/>
            </p:nvGrpSpPr>
            <p:grpSpPr>
              <a:xfrm>
                <a:off x="3498376" y="1879626"/>
                <a:ext cx="7149152" cy="700023"/>
                <a:chOff x="3498376" y="1879626"/>
                <a:chExt cx="7149152" cy="700023"/>
              </a:xfrm>
            </p:grpSpPr>
            <p:sp>
              <p:nvSpPr>
                <p:cNvPr id="12" name="TextBox 11"/>
                <p:cNvSpPr txBox="1"/>
                <p:nvPr/>
              </p:nvSpPr>
              <p:spPr>
                <a:xfrm>
                  <a:off x="8764137" y="1879626"/>
                  <a:ext cx="1883391" cy="312330"/>
                </a:xfrm>
                <a:prstGeom prst="rect">
                  <a:avLst/>
                </a:prstGeom>
                <a:noFill/>
              </p:spPr>
              <p:txBody>
                <a:bodyPr wrap="square" lIns="0" tIns="0" rIns="0" bIns="0" rtlCol="0">
                  <a:spAutoFit/>
                </a:bodyPr>
                <a:lstStyle/>
                <a:p>
                  <a:pPr algn="ctr">
                    <a:lnSpc>
                      <a:spcPct val="110000"/>
                    </a:lnSpc>
                    <a:spcBef>
                      <a:spcPts val="0"/>
                    </a:spcBef>
                  </a:pPr>
                  <a:r>
                    <a:rPr lang="en-US" sz="2000" b="1" dirty="0">
                      <a:solidFill>
                        <a:schemeClr val="tx2"/>
                      </a:solidFill>
                    </a:rPr>
                    <a:t>4%/Ft</a:t>
                  </a:r>
                  <a:endParaRPr lang="en-US" sz="2000" dirty="0">
                    <a:solidFill>
                      <a:schemeClr val="tx2"/>
                    </a:solidFill>
                  </a:endParaRPr>
                </a:p>
              </p:txBody>
            </p:sp>
            <p:sp>
              <p:nvSpPr>
                <p:cNvPr id="13" name="TextBox 12"/>
                <p:cNvSpPr txBox="1"/>
                <p:nvPr/>
              </p:nvSpPr>
              <p:spPr>
                <a:xfrm>
                  <a:off x="3498376" y="1895549"/>
                  <a:ext cx="1883391" cy="338554"/>
                </a:xfrm>
                <a:prstGeom prst="rect">
                  <a:avLst/>
                </a:prstGeom>
                <a:noFill/>
              </p:spPr>
              <p:txBody>
                <a:bodyPr wrap="square" lIns="0" tIns="0" rIns="0" bIns="0" rtlCol="0">
                  <a:spAutoFit/>
                </a:bodyPr>
                <a:lstStyle/>
                <a:p>
                  <a:pPr algn="ctr">
                    <a:lnSpc>
                      <a:spcPct val="110000"/>
                    </a:lnSpc>
                    <a:spcBef>
                      <a:spcPts val="0"/>
                    </a:spcBef>
                  </a:pPr>
                  <a:r>
                    <a:rPr lang="en-US" sz="2000" b="1" dirty="0">
                      <a:solidFill>
                        <a:schemeClr val="tx2"/>
                      </a:solidFill>
                    </a:rPr>
                    <a:t>0.5%/Ft</a:t>
                  </a:r>
                  <a:endParaRPr lang="en-US" sz="2000" dirty="0">
                    <a:solidFill>
                      <a:schemeClr val="tx2"/>
                    </a:solidFill>
                  </a:endParaRPr>
                </a:p>
              </p:txBody>
            </p:sp>
            <p:cxnSp>
              <p:nvCxnSpPr>
                <p:cNvPr id="15" name="Straight Connector 14"/>
                <p:cNvCxnSpPr/>
                <p:nvPr/>
              </p:nvCxnSpPr>
              <p:spPr bwMode="auto">
                <a:xfrm>
                  <a:off x="4885899" y="2033516"/>
                  <a:ext cx="4408226" cy="27296"/>
                </a:xfrm>
                <a:prstGeom prst="line">
                  <a:avLst/>
                </a:prstGeom>
                <a:solidFill>
                  <a:schemeClr val="tx2"/>
                </a:solidFill>
                <a:ln w="22225" cap="flat" cmpd="sng" algn="ctr">
                  <a:solidFill>
                    <a:srgbClr val="FF0000"/>
                  </a:solidFill>
                  <a:prstDash val="sysDash"/>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21" name="TextBox 20"/>
                <p:cNvSpPr txBox="1"/>
                <p:nvPr/>
              </p:nvSpPr>
              <p:spPr>
                <a:xfrm>
                  <a:off x="6919415" y="2361063"/>
                  <a:ext cx="573206" cy="218586"/>
                </a:xfrm>
                <a:prstGeom prst="rect">
                  <a:avLst/>
                </a:prstGeom>
                <a:noFill/>
                <a:ln w="22225">
                  <a:solidFill>
                    <a:srgbClr val="FF0000"/>
                  </a:solidFill>
                </a:ln>
              </p:spPr>
              <p:txBody>
                <a:bodyPr wrap="square" lIns="0" tIns="0" rIns="0" bIns="0" rtlCol="0">
                  <a:spAutoFit/>
                </a:bodyPr>
                <a:lstStyle/>
                <a:p>
                  <a:pPr algn="ctr">
                    <a:lnSpc>
                      <a:spcPct val="110000"/>
                    </a:lnSpc>
                    <a:spcBef>
                      <a:spcPts val="0"/>
                    </a:spcBef>
                  </a:pPr>
                  <a:r>
                    <a:rPr lang="en-US" sz="1400" b="1" dirty="0">
                      <a:solidFill>
                        <a:schemeClr val="tx1"/>
                      </a:solidFill>
                    </a:rPr>
                    <a:t>2.5%</a:t>
                  </a:r>
                </a:p>
              </p:txBody>
            </p:sp>
          </p:grpSp>
          <p:grpSp>
            <p:nvGrpSpPr>
              <p:cNvPr id="6" name="Group 71"/>
              <p:cNvGrpSpPr/>
              <p:nvPr/>
            </p:nvGrpSpPr>
            <p:grpSpPr>
              <a:xfrm>
                <a:off x="5236123" y="4899547"/>
                <a:ext cx="3228359" cy="1094317"/>
                <a:chOff x="5236123" y="4899547"/>
                <a:chExt cx="3228359" cy="1094317"/>
              </a:xfrm>
            </p:grpSpPr>
            <p:sp>
              <p:nvSpPr>
                <p:cNvPr id="9" name="TextBox 8"/>
                <p:cNvSpPr txBox="1"/>
                <p:nvPr/>
              </p:nvSpPr>
              <p:spPr>
                <a:xfrm>
                  <a:off x="6138857" y="4899547"/>
                  <a:ext cx="1883391" cy="281103"/>
                </a:xfrm>
                <a:prstGeom prst="rect">
                  <a:avLst/>
                </a:prstGeom>
                <a:noFill/>
              </p:spPr>
              <p:txBody>
                <a:bodyPr wrap="square" lIns="0" tIns="0" rIns="0" bIns="0" rtlCol="0">
                  <a:spAutoFit/>
                </a:bodyPr>
                <a:lstStyle/>
                <a:p>
                  <a:pPr algn="ctr">
                    <a:lnSpc>
                      <a:spcPct val="110000"/>
                    </a:lnSpc>
                    <a:spcBef>
                      <a:spcPts val="0"/>
                    </a:spcBef>
                  </a:pPr>
                  <a:r>
                    <a:rPr lang="en-US" b="1" dirty="0">
                      <a:solidFill>
                        <a:schemeClr val="tx2"/>
                      </a:solidFill>
                    </a:rPr>
                    <a:t>May 29, 2020</a:t>
                  </a:r>
                  <a:endParaRPr lang="en-US" dirty="0">
                    <a:solidFill>
                      <a:schemeClr val="tx2"/>
                    </a:solidFill>
                  </a:endParaRPr>
                </a:p>
              </p:txBody>
            </p:sp>
            <p:sp>
              <p:nvSpPr>
                <p:cNvPr id="52" name="TextBox 51"/>
                <p:cNvSpPr txBox="1"/>
                <p:nvPr/>
              </p:nvSpPr>
              <p:spPr>
                <a:xfrm>
                  <a:off x="7580013" y="5321136"/>
                  <a:ext cx="884469" cy="270843"/>
                </a:xfrm>
                <a:prstGeom prst="rect">
                  <a:avLst/>
                </a:prstGeom>
                <a:noFill/>
              </p:spPr>
              <p:txBody>
                <a:bodyPr wrap="square" lIns="0" tIns="0" rIns="0" bIns="0" rtlCol="0">
                  <a:spAutoFit/>
                </a:bodyPr>
                <a:lstStyle/>
                <a:p>
                  <a:pPr algn="ctr">
                    <a:lnSpc>
                      <a:spcPct val="110000"/>
                    </a:lnSpc>
                    <a:spcBef>
                      <a:spcPts val="0"/>
                    </a:spcBef>
                  </a:pPr>
                  <a:r>
                    <a:rPr lang="en-US" sz="1600" b="1" dirty="0">
                      <a:solidFill>
                        <a:schemeClr val="tx2"/>
                      </a:solidFill>
                    </a:rPr>
                    <a:t>2.8%/Ft</a:t>
                  </a:r>
                  <a:endParaRPr lang="en-US" sz="1600" dirty="0">
                    <a:solidFill>
                      <a:schemeClr val="tx2"/>
                    </a:solidFill>
                  </a:endParaRPr>
                </a:p>
              </p:txBody>
            </p:sp>
            <p:sp>
              <p:nvSpPr>
                <p:cNvPr id="53" name="TextBox 52"/>
                <p:cNvSpPr txBox="1"/>
                <p:nvPr/>
              </p:nvSpPr>
              <p:spPr>
                <a:xfrm>
                  <a:off x="5236123" y="5342167"/>
                  <a:ext cx="884469" cy="249812"/>
                </a:xfrm>
                <a:prstGeom prst="rect">
                  <a:avLst/>
                </a:prstGeom>
                <a:noFill/>
                <a:ln>
                  <a:noFill/>
                </a:ln>
              </p:spPr>
              <p:txBody>
                <a:bodyPr wrap="square" lIns="0" tIns="0" rIns="0" bIns="0" rtlCol="0">
                  <a:spAutoFit/>
                </a:bodyPr>
                <a:lstStyle/>
                <a:p>
                  <a:pPr algn="ctr">
                    <a:lnSpc>
                      <a:spcPct val="110000"/>
                    </a:lnSpc>
                    <a:spcBef>
                      <a:spcPts val="0"/>
                    </a:spcBef>
                  </a:pPr>
                  <a:r>
                    <a:rPr lang="en-US" sz="1600" b="1" dirty="0">
                      <a:solidFill>
                        <a:schemeClr val="tx2"/>
                      </a:solidFill>
                    </a:rPr>
                    <a:t>1.5%/Ft</a:t>
                  </a:r>
                  <a:endParaRPr lang="en-US" sz="1600" dirty="0">
                    <a:solidFill>
                      <a:schemeClr val="tx2"/>
                    </a:solidFill>
                  </a:endParaRPr>
                </a:p>
              </p:txBody>
            </p:sp>
            <p:cxnSp>
              <p:nvCxnSpPr>
                <p:cNvPr id="54" name="Straight Connector 53"/>
                <p:cNvCxnSpPr>
                  <a:stCxn id="53" idx="3"/>
                  <a:endCxn id="52" idx="1"/>
                </p:cNvCxnSpPr>
                <p:nvPr/>
              </p:nvCxnSpPr>
              <p:spPr bwMode="auto">
                <a:xfrm flipV="1">
                  <a:off x="6120592" y="5456558"/>
                  <a:ext cx="1459421" cy="10515"/>
                </a:xfrm>
                <a:prstGeom prst="line">
                  <a:avLst/>
                </a:prstGeom>
                <a:solidFill>
                  <a:schemeClr val="tx2"/>
                </a:solidFill>
                <a:ln w="22225" cap="flat" cmpd="sng" algn="ctr">
                  <a:solidFill>
                    <a:schemeClr val="tx1"/>
                  </a:solidFill>
                  <a:prstDash val="sysDash"/>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55" name="TextBox 54"/>
                <p:cNvSpPr txBox="1"/>
                <p:nvPr/>
              </p:nvSpPr>
              <p:spPr>
                <a:xfrm>
                  <a:off x="6888254" y="5775278"/>
                  <a:ext cx="604367" cy="218586"/>
                </a:xfrm>
                <a:prstGeom prst="rect">
                  <a:avLst/>
                </a:prstGeom>
                <a:noFill/>
                <a:ln w="22225">
                  <a:solidFill>
                    <a:schemeClr val="tx1"/>
                  </a:solidFill>
                </a:ln>
              </p:spPr>
              <p:txBody>
                <a:bodyPr wrap="square" lIns="0" tIns="0" rIns="0" bIns="0" rtlCol="0">
                  <a:spAutoFit/>
                </a:bodyPr>
                <a:lstStyle/>
                <a:p>
                  <a:pPr algn="ctr">
                    <a:lnSpc>
                      <a:spcPct val="110000"/>
                    </a:lnSpc>
                    <a:spcBef>
                      <a:spcPts val="0"/>
                    </a:spcBef>
                  </a:pPr>
                  <a:r>
                    <a:rPr lang="en-US" sz="1400" b="1" dirty="0">
                      <a:solidFill>
                        <a:schemeClr val="tx1"/>
                      </a:solidFill>
                    </a:rPr>
                    <a:t>2.0%</a:t>
                  </a:r>
                </a:p>
              </p:txBody>
            </p:sp>
            <p:cxnSp>
              <p:nvCxnSpPr>
                <p:cNvPr id="68" name="Straight Arrow Connector 67"/>
                <p:cNvCxnSpPr/>
                <p:nvPr/>
              </p:nvCxnSpPr>
              <p:spPr bwMode="auto">
                <a:xfrm>
                  <a:off x="7161210" y="5467073"/>
                  <a:ext cx="0" cy="272368"/>
                </a:xfrm>
                <a:prstGeom prst="straightConnector1">
                  <a:avLst/>
                </a:prstGeom>
                <a:solidFill>
                  <a:schemeClr val="tx2"/>
                </a:solidFill>
                <a:ln w="222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grpSp>
      <p:sp>
        <p:nvSpPr>
          <p:cNvPr id="79" name="TextBox 78"/>
          <p:cNvSpPr txBox="1"/>
          <p:nvPr/>
        </p:nvSpPr>
        <p:spPr>
          <a:xfrm>
            <a:off x="6834082" y="1867519"/>
            <a:ext cx="3822071" cy="304699"/>
          </a:xfrm>
          <a:prstGeom prst="rect">
            <a:avLst/>
          </a:prstGeom>
          <a:noFill/>
        </p:spPr>
        <p:txBody>
          <a:bodyPr wrap="square" lIns="0" tIns="0" rIns="0" bIns="0" rtlCol="0">
            <a:spAutoFit/>
          </a:bodyPr>
          <a:lstStyle/>
          <a:p>
            <a:pPr>
              <a:lnSpc>
                <a:spcPct val="110000"/>
              </a:lnSpc>
              <a:spcBef>
                <a:spcPts val="0"/>
              </a:spcBef>
            </a:pPr>
            <a:r>
              <a:rPr lang="en-US" b="1" dirty="0">
                <a:solidFill>
                  <a:schemeClr val="tx1"/>
                </a:solidFill>
              </a:rPr>
              <a:t>Production Window spans 3.5%/FT</a:t>
            </a:r>
          </a:p>
        </p:txBody>
      </p:sp>
      <p:sp>
        <p:nvSpPr>
          <p:cNvPr id="80" name="TextBox 79"/>
          <p:cNvSpPr txBox="1"/>
          <p:nvPr/>
        </p:nvSpPr>
        <p:spPr>
          <a:xfrm>
            <a:off x="1884461" y="3657600"/>
            <a:ext cx="3528014" cy="812530"/>
          </a:xfrm>
          <a:prstGeom prst="rect">
            <a:avLst/>
          </a:prstGeom>
          <a:noFill/>
        </p:spPr>
        <p:txBody>
          <a:bodyPr wrap="square" lIns="0" tIns="0" rIns="0" bIns="0" rtlCol="0">
            <a:spAutoFit/>
          </a:bodyPr>
          <a:lstStyle/>
          <a:p>
            <a:pPr>
              <a:lnSpc>
                <a:spcPct val="110000"/>
              </a:lnSpc>
              <a:spcBef>
                <a:spcPts val="0"/>
              </a:spcBef>
            </a:pPr>
            <a:r>
              <a:rPr lang="en-US" sz="1600" b="1" dirty="0">
                <a:solidFill>
                  <a:schemeClr val="tx1"/>
                </a:solidFill>
              </a:rPr>
              <a:t>UL 268 7</a:t>
            </a:r>
            <a:r>
              <a:rPr lang="en-US" sz="1600" b="1" baseline="30000" dirty="0">
                <a:solidFill>
                  <a:schemeClr val="tx1"/>
                </a:solidFill>
              </a:rPr>
              <a:t>th</a:t>
            </a:r>
            <a:r>
              <a:rPr lang="en-US" sz="1600" b="1" dirty="0">
                <a:solidFill>
                  <a:schemeClr val="tx1"/>
                </a:solidFill>
              </a:rPr>
              <a:t> Edition Preparation</a:t>
            </a:r>
          </a:p>
          <a:p>
            <a:pPr lvl="1">
              <a:lnSpc>
                <a:spcPct val="110000"/>
              </a:lnSpc>
              <a:spcBef>
                <a:spcPts val="0"/>
              </a:spcBef>
              <a:buFont typeface="Arial" pitchFamily="34" charset="0"/>
              <a:buChar char="•"/>
            </a:pPr>
            <a:r>
              <a:rPr lang="en-US" sz="1600" b="1" dirty="0">
                <a:solidFill>
                  <a:schemeClr val="tx1"/>
                </a:solidFill>
              </a:rPr>
              <a:t> PU Foam Tests</a:t>
            </a:r>
          </a:p>
          <a:p>
            <a:pPr lvl="1">
              <a:lnSpc>
                <a:spcPct val="110000"/>
              </a:lnSpc>
              <a:spcBef>
                <a:spcPts val="0"/>
              </a:spcBef>
              <a:buFont typeface="Arial" pitchFamily="34" charset="0"/>
              <a:buChar char="•"/>
            </a:pPr>
            <a:r>
              <a:rPr lang="en-US" sz="1600" b="1" dirty="0">
                <a:solidFill>
                  <a:schemeClr val="tx1"/>
                </a:solidFill>
              </a:rPr>
              <a:t> Nuisance Alarm Resistance</a:t>
            </a:r>
          </a:p>
        </p:txBody>
      </p:sp>
      <p:sp>
        <p:nvSpPr>
          <p:cNvPr id="81" name="TextBox 80"/>
          <p:cNvSpPr txBox="1"/>
          <p:nvPr/>
        </p:nvSpPr>
        <p:spPr>
          <a:xfrm>
            <a:off x="6834082" y="5168525"/>
            <a:ext cx="4291117" cy="1218795"/>
          </a:xfrm>
          <a:prstGeom prst="rect">
            <a:avLst/>
          </a:prstGeom>
          <a:noFill/>
          <a:ln>
            <a:solidFill>
              <a:srgbClr val="FF0000"/>
            </a:solidFill>
          </a:ln>
        </p:spPr>
        <p:txBody>
          <a:bodyPr wrap="square" lIns="0" tIns="0" rIns="0" bIns="0" rtlCol="0">
            <a:spAutoFit/>
          </a:bodyPr>
          <a:lstStyle/>
          <a:p>
            <a:pPr>
              <a:lnSpc>
                <a:spcPct val="110000"/>
              </a:lnSpc>
              <a:spcBef>
                <a:spcPts val="0"/>
              </a:spcBef>
              <a:buFont typeface="Arial" pitchFamily="34" charset="0"/>
              <a:buChar char="•"/>
            </a:pPr>
            <a:r>
              <a:rPr lang="en-US" sz="1600" dirty="0">
                <a:solidFill>
                  <a:schemeClr val="tx1"/>
                </a:solidFill>
              </a:rPr>
              <a:t> </a:t>
            </a:r>
            <a:r>
              <a:rPr lang="en-US" b="1" dirty="0">
                <a:solidFill>
                  <a:schemeClr val="tx1"/>
                </a:solidFill>
              </a:rPr>
              <a:t>Single sensor technology challenged</a:t>
            </a:r>
          </a:p>
          <a:p>
            <a:pPr>
              <a:lnSpc>
                <a:spcPct val="110000"/>
              </a:lnSpc>
              <a:spcBef>
                <a:spcPts val="0"/>
              </a:spcBef>
              <a:buFont typeface="Arial" pitchFamily="34" charset="0"/>
              <a:buChar char="•"/>
            </a:pPr>
            <a:r>
              <a:rPr lang="en-US" b="1" dirty="0">
                <a:solidFill>
                  <a:schemeClr val="tx1"/>
                </a:solidFill>
              </a:rPr>
              <a:t> Ionization won’t pass </a:t>
            </a:r>
          </a:p>
          <a:p>
            <a:pPr>
              <a:lnSpc>
                <a:spcPct val="110000"/>
              </a:lnSpc>
              <a:spcBef>
                <a:spcPts val="0"/>
              </a:spcBef>
              <a:buFont typeface="Arial" pitchFamily="34" charset="0"/>
              <a:buChar char="•"/>
            </a:pPr>
            <a:r>
              <a:rPr lang="en-US" b="1" dirty="0">
                <a:solidFill>
                  <a:schemeClr val="tx1"/>
                </a:solidFill>
              </a:rPr>
              <a:t> Intelligent Detectors</a:t>
            </a:r>
          </a:p>
          <a:p>
            <a:pPr>
              <a:lnSpc>
                <a:spcPct val="110000"/>
              </a:lnSpc>
              <a:spcBef>
                <a:spcPts val="0"/>
              </a:spcBef>
              <a:buFont typeface="Arial" pitchFamily="34" charset="0"/>
              <a:buChar char="•"/>
            </a:pPr>
            <a:r>
              <a:rPr lang="en-US" b="1" dirty="0">
                <a:solidFill>
                  <a:schemeClr val="tx1"/>
                </a:solidFill>
              </a:rPr>
              <a:t> Multi-Sensor dominate Market</a:t>
            </a:r>
          </a:p>
        </p:txBody>
      </p:sp>
      <p:sp>
        <p:nvSpPr>
          <p:cNvPr id="82" name="TextBox 81"/>
          <p:cNvSpPr txBox="1"/>
          <p:nvPr/>
        </p:nvSpPr>
        <p:spPr>
          <a:xfrm>
            <a:off x="5692938" y="4768453"/>
            <a:ext cx="3822071" cy="304699"/>
          </a:xfrm>
          <a:prstGeom prst="rect">
            <a:avLst/>
          </a:prstGeom>
          <a:noFill/>
        </p:spPr>
        <p:txBody>
          <a:bodyPr wrap="square" lIns="0" tIns="0" rIns="0" bIns="0" rtlCol="0">
            <a:spAutoFit/>
          </a:bodyPr>
          <a:lstStyle/>
          <a:p>
            <a:pPr>
              <a:lnSpc>
                <a:spcPct val="110000"/>
              </a:lnSpc>
              <a:spcBef>
                <a:spcPts val="0"/>
              </a:spcBef>
            </a:pPr>
            <a:r>
              <a:rPr lang="en-US" b="1" dirty="0">
                <a:solidFill>
                  <a:schemeClr val="tx1"/>
                </a:solidFill>
              </a:rPr>
              <a:t>Production Window spans 1.3%/FT</a:t>
            </a:r>
          </a:p>
        </p:txBody>
      </p:sp>
      <p:sp>
        <p:nvSpPr>
          <p:cNvPr id="83" name="TextBox 82"/>
          <p:cNvSpPr txBox="1"/>
          <p:nvPr/>
        </p:nvSpPr>
        <p:spPr>
          <a:xfrm>
            <a:off x="6346208" y="2980491"/>
            <a:ext cx="5852141" cy="1320361"/>
          </a:xfrm>
          <a:prstGeom prst="rect">
            <a:avLst/>
          </a:prstGeom>
          <a:noFill/>
          <a:ln w="25400">
            <a:noFill/>
          </a:ln>
        </p:spPr>
        <p:txBody>
          <a:bodyPr wrap="square" lIns="0" tIns="0" rIns="0" bIns="0" rtlCol="0">
            <a:spAutoFit/>
          </a:bodyPr>
          <a:lstStyle/>
          <a:p>
            <a:pPr>
              <a:lnSpc>
                <a:spcPct val="110000"/>
              </a:lnSpc>
              <a:spcBef>
                <a:spcPts val="0"/>
              </a:spcBef>
              <a:buFont typeface="Arial" pitchFamily="34" charset="0"/>
              <a:buChar char="•"/>
            </a:pPr>
            <a:r>
              <a:rPr lang="en-US" sz="2000" dirty="0">
                <a:solidFill>
                  <a:schemeClr val="tx1"/>
                </a:solidFill>
              </a:rPr>
              <a:t> </a:t>
            </a:r>
            <a:r>
              <a:rPr lang="en-US" sz="2000" b="1" dirty="0">
                <a:solidFill>
                  <a:schemeClr val="tx1"/>
                </a:solidFill>
              </a:rPr>
              <a:t>Major compression of Sensitivity Window 70%</a:t>
            </a:r>
          </a:p>
          <a:p>
            <a:pPr>
              <a:lnSpc>
                <a:spcPct val="110000"/>
              </a:lnSpc>
              <a:spcBef>
                <a:spcPts val="0"/>
              </a:spcBef>
              <a:buFont typeface="Arial" pitchFamily="34" charset="0"/>
              <a:buChar char="•"/>
            </a:pPr>
            <a:r>
              <a:rPr lang="en-US" sz="2000" dirty="0">
                <a:solidFill>
                  <a:schemeClr val="tx1"/>
                </a:solidFill>
              </a:rPr>
              <a:t> </a:t>
            </a:r>
            <a:r>
              <a:rPr lang="en-US" sz="2000" b="1" dirty="0">
                <a:solidFill>
                  <a:srgbClr val="FF0000"/>
                </a:solidFill>
              </a:rPr>
              <a:t>Detectors are less Sensitive </a:t>
            </a:r>
            <a:r>
              <a:rPr lang="en-US" sz="1600" b="1" dirty="0">
                <a:solidFill>
                  <a:srgbClr val="FF0000"/>
                </a:solidFill>
              </a:rPr>
              <a:t>(Nuisance Resistance)</a:t>
            </a:r>
          </a:p>
          <a:p>
            <a:pPr>
              <a:lnSpc>
                <a:spcPct val="110000"/>
              </a:lnSpc>
              <a:spcBef>
                <a:spcPts val="0"/>
              </a:spcBef>
              <a:buFont typeface="Arial" pitchFamily="34" charset="0"/>
              <a:buChar char="•"/>
            </a:pPr>
            <a:r>
              <a:rPr lang="en-US" sz="1600" dirty="0">
                <a:solidFill>
                  <a:schemeClr val="tx1"/>
                </a:solidFill>
              </a:rPr>
              <a:t> </a:t>
            </a:r>
            <a:r>
              <a:rPr lang="en-US" sz="2000" b="1" dirty="0">
                <a:solidFill>
                  <a:srgbClr val="0070C0"/>
                </a:solidFill>
              </a:rPr>
              <a:t>Detectors are less Robust </a:t>
            </a:r>
            <a:r>
              <a:rPr lang="en-US" sz="2000" dirty="0">
                <a:solidFill>
                  <a:srgbClr val="0070C0"/>
                </a:solidFill>
              </a:rPr>
              <a:t> </a:t>
            </a:r>
            <a:r>
              <a:rPr lang="en-US" dirty="0">
                <a:solidFill>
                  <a:srgbClr val="0070C0"/>
                </a:solidFill>
              </a:rPr>
              <a:t>(respond sooner to Flaming &amp; Smoldering Synthetic Material) </a:t>
            </a:r>
          </a:p>
        </p:txBody>
      </p:sp>
      <p:pic>
        <p:nvPicPr>
          <p:cNvPr id="85" name="Picture 6"/>
          <p:cNvPicPr>
            <a:picLocks noChangeAspect="1" noChangeArrowheads="1"/>
          </p:cNvPicPr>
          <p:nvPr/>
        </p:nvPicPr>
        <p:blipFill>
          <a:blip r:embed="rId3" cstate="screen"/>
          <a:srcRect/>
          <a:stretch>
            <a:fillRect/>
          </a:stretch>
        </p:blipFill>
        <p:spPr bwMode="auto">
          <a:xfrm>
            <a:off x="751287" y="5181963"/>
            <a:ext cx="847983" cy="723371"/>
          </a:xfrm>
          <a:prstGeom prst="rect">
            <a:avLst/>
          </a:prstGeom>
          <a:noFill/>
          <a:ln w="9525">
            <a:noFill/>
            <a:miter lim="800000"/>
            <a:headEnd/>
            <a:tailEnd/>
          </a:ln>
        </p:spPr>
      </p:pic>
      <p:pic>
        <p:nvPicPr>
          <p:cNvPr id="84" name="Picture 5"/>
          <p:cNvPicPr>
            <a:picLocks noChangeAspect="1" noChangeArrowheads="1"/>
          </p:cNvPicPr>
          <p:nvPr/>
        </p:nvPicPr>
        <p:blipFill>
          <a:blip r:embed="rId4" cstate="screen"/>
          <a:srcRect/>
          <a:stretch>
            <a:fillRect/>
          </a:stretch>
        </p:blipFill>
        <p:spPr bwMode="auto">
          <a:xfrm>
            <a:off x="0" y="5181963"/>
            <a:ext cx="751287" cy="718799"/>
          </a:xfrm>
          <a:prstGeom prst="rect">
            <a:avLst/>
          </a:prstGeom>
          <a:noFill/>
          <a:ln w="9525">
            <a:noFill/>
            <a:miter lim="800000"/>
            <a:headEnd/>
            <a:tailEnd/>
          </a:ln>
          <a:effectLst/>
        </p:spPr>
      </p:pic>
      <p:pic>
        <p:nvPicPr>
          <p:cNvPr id="86" name="Picture 6" descr="C:\MyWorks\Square 2-2.bmp"/>
          <p:cNvPicPr>
            <a:picLocks noChangeAspect="1" noChangeArrowheads="1"/>
          </p:cNvPicPr>
          <p:nvPr/>
        </p:nvPicPr>
        <p:blipFill>
          <a:blip r:embed="rId5" cstate="screen"/>
          <a:srcRect/>
          <a:stretch>
            <a:fillRect/>
          </a:stretch>
        </p:blipFill>
        <p:spPr bwMode="auto">
          <a:xfrm>
            <a:off x="5412476" y="5168524"/>
            <a:ext cx="1110762" cy="889319"/>
          </a:xfrm>
          <a:prstGeom prst="rect">
            <a:avLst/>
          </a:prstGeom>
          <a:noFill/>
          <a:ln w="9525">
            <a:noFill/>
            <a:miter lim="800000"/>
            <a:headEnd/>
            <a:tailEnd/>
          </a:ln>
        </p:spPr>
      </p:pic>
    </p:spTree>
    <p:extLst>
      <p:ext uri="{BB962C8B-B14F-4D97-AF65-F5344CB8AC3E}">
        <p14:creationId xmlns:p14="http://schemas.microsoft.com/office/powerpoint/2010/main" val="1141351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720041" y="258764"/>
            <a:ext cx="8191531" cy="433387"/>
          </a:xfrm>
        </p:spPr>
        <p:txBody>
          <a:bodyPr/>
          <a:lstStyle/>
          <a:p>
            <a:r>
              <a:rPr lang="en-US" dirty="0"/>
              <a:t>Household Smoke Alarms – Big Changes </a:t>
            </a:r>
          </a:p>
        </p:txBody>
      </p:sp>
      <p:sp>
        <p:nvSpPr>
          <p:cNvPr id="17411" name="Slide Number Placeholder 3"/>
          <p:cNvSpPr>
            <a:spLocks noGrp="1"/>
          </p:cNvSpPr>
          <p:nvPr>
            <p:ph type="sldNum" sz="quarter" idx="4294967295"/>
          </p:nvPr>
        </p:nvSpPr>
        <p:spPr>
          <a:xfrm>
            <a:off x="720042" y="6524626"/>
            <a:ext cx="1344784" cy="238125"/>
          </a:xfrm>
          <a:prstGeom prst="rect">
            <a:avLst/>
          </a:prstGeom>
          <a:noFill/>
        </p:spPr>
        <p:txBody>
          <a:bodyPr/>
          <a:lstStyle/>
          <a:p>
            <a:r>
              <a:rPr lang="en-US" dirty="0"/>
              <a:t>Page </a:t>
            </a:r>
            <a:fld id="{90C01D3F-8FA3-48B8-B2C2-05710CB1AD89}" type="slidenum">
              <a:rPr lang="en-US" smtClean="0"/>
              <a:pPr/>
              <a:t>6</a:t>
            </a:fld>
            <a:endParaRPr lang="en-US" dirty="0"/>
          </a:p>
        </p:txBody>
      </p:sp>
      <p:sp>
        <p:nvSpPr>
          <p:cNvPr id="17412" name="Date Placeholder 4"/>
          <p:cNvSpPr>
            <a:spLocks noGrp="1"/>
          </p:cNvSpPr>
          <p:nvPr>
            <p:ph type="dt" sz="quarter" idx="4294967295"/>
          </p:nvPr>
        </p:nvSpPr>
        <p:spPr>
          <a:xfrm>
            <a:off x="2496851" y="6524626"/>
            <a:ext cx="1825517" cy="238125"/>
          </a:xfrm>
          <a:prstGeom prst="rect">
            <a:avLst/>
          </a:prstGeom>
          <a:noFill/>
        </p:spPr>
        <p:txBody>
          <a:bodyPr/>
          <a:lstStyle/>
          <a:p>
            <a:fld id="{2DCBC8AA-F775-449E-A6AC-26D17314DE5E}" type="datetime6">
              <a:rPr lang="en-US" smtClean="0"/>
              <a:pPr/>
              <a:t>November 18</a:t>
            </a:fld>
            <a:endParaRPr lang="en-US" dirty="0"/>
          </a:p>
        </p:txBody>
      </p:sp>
      <p:pic>
        <p:nvPicPr>
          <p:cNvPr id="71682" name="Picture 2" descr="Image result"/>
          <p:cNvPicPr>
            <a:picLocks noChangeAspect="1" noChangeArrowheads="1"/>
          </p:cNvPicPr>
          <p:nvPr/>
        </p:nvPicPr>
        <p:blipFill>
          <a:blip r:embed="rId3" cstate="screen"/>
          <a:srcRect/>
          <a:stretch>
            <a:fillRect/>
          </a:stretch>
        </p:blipFill>
        <p:spPr bwMode="auto">
          <a:xfrm>
            <a:off x="10793142" y="1173707"/>
            <a:ext cx="1400386" cy="1423257"/>
          </a:xfrm>
          <a:prstGeom prst="rect">
            <a:avLst/>
          </a:prstGeom>
          <a:noFill/>
        </p:spPr>
      </p:pic>
      <p:pic>
        <p:nvPicPr>
          <p:cNvPr id="71684" name="Picture 4" descr="Image result"/>
          <p:cNvPicPr>
            <a:picLocks noChangeAspect="1" noChangeArrowheads="1"/>
          </p:cNvPicPr>
          <p:nvPr/>
        </p:nvPicPr>
        <p:blipFill>
          <a:blip r:embed="rId4" cstate="screen"/>
          <a:srcRect/>
          <a:stretch>
            <a:fillRect/>
          </a:stretch>
        </p:blipFill>
        <p:spPr bwMode="auto">
          <a:xfrm>
            <a:off x="10793142" y="5124240"/>
            <a:ext cx="1400386" cy="1400386"/>
          </a:xfrm>
          <a:prstGeom prst="rect">
            <a:avLst/>
          </a:prstGeom>
          <a:noFill/>
        </p:spPr>
      </p:pic>
      <p:grpSp>
        <p:nvGrpSpPr>
          <p:cNvPr id="2" name="Group 19"/>
          <p:cNvGrpSpPr/>
          <p:nvPr/>
        </p:nvGrpSpPr>
        <p:grpSpPr>
          <a:xfrm>
            <a:off x="0" y="1173707"/>
            <a:ext cx="10947459" cy="5589044"/>
            <a:chOff x="0" y="1173707"/>
            <a:chExt cx="10947459" cy="5589044"/>
          </a:xfrm>
        </p:grpSpPr>
        <p:grpSp>
          <p:nvGrpSpPr>
            <p:cNvPr id="3" name="Group 10"/>
            <p:cNvGrpSpPr/>
            <p:nvPr/>
          </p:nvGrpSpPr>
          <p:grpSpPr>
            <a:xfrm>
              <a:off x="0" y="1173707"/>
              <a:ext cx="10947459" cy="5589044"/>
              <a:chOff x="0" y="1173707"/>
              <a:chExt cx="10947459" cy="5589044"/>
            </a:xfrm>
          </p:grpSpPr>
          <p:pic>
            <p:nvPicPr>
              <p:cNvPr id="17413" name="Picture 2"/>
              <p:cNvPicPr>
                <a:picLocks noChangeAspect="1" noChangeArrowheads="1"/>
              </p:cNvPicPr>
              <p:nvPr/>
            </p:nvPicPr>
            <p:blipFill>
              <a:blip r:embed="rId5" cstate="screen"/>
              <a:srcRect/>
              <a:stretch>
                <a:fillRect/>
              </a:stretch>
            </p:blipFill>
            <p:spPr bwMode="auto">
              <a:xfrm>
                <a:off x="0" y="1223660"/>
                <a:ext cx="10701801" cy="2746608"/>
              </a:xfrm>
              <a:prstGeom prst="rect">
                <a:avLst/>
              </a:prstGeom>
              <a:noFill/>
              <a:ln w="9525" algn="ctr">
                <a:noFill/>
                <a:miter lim="800000"/>
                <a:headEnd/>
                <a:tailEnd/>
              </a:ln>
            </p:spPr>
          </p:pic>
          <p:pic>
            <p:nvPicPr>
              <p:cNvPr id="17414" name="Picture 3"/>
              <p:cNvPicPr>
                <a:picLocks noChangeAspect="1" noChangeArrowheads="1"/>
              </p:cNvPicPr>
              <p:nvPr/>
            </p:nvPicPr>
            <p:blipFill>
              <a:blip r:embed="rId6" cstate="screen"/>
              <a:srcRect/>
              <a:stretch>
                <a:fillRect/>
              </a:stretch>
            </p:blipFill>
            <p:spPr bwMode="auto">
              <a:xfrm>
                <a:off x="245658" y="3920315"/>
                <a:ext cx="10701801" cy="2842436"/>
              </a:xfrm>
              <a:prstGeom prst="rect">
                <a:avLst/>
              </a:prstGeom>
              <a:noFill/>
              <a:ln w="9525" algn="ctr">
                <a:noFill/>
                <a:miter lim="800000"/>
                <a:headEnd/>
                <a:tailEnd/>
              </a:ln>
            </p:spPr>
          </p:pic>
          <p:sp>
            <p:nvSpPr>
              <p:cNvPr id="9" name="TextBox 8"/>
              <p:cNvSpPr txBox="1"/>
              <p:nvPr/>
            </p:nvSpPr>
            <p:spPr>
              <a:xfrm>
                <a:off x="4107975" y="1173707"/>
                <a:ext cx="2715904" cy="312330"/>
              </a:xfrm>
              <a:prstGeom prst="rect">
                <a:avLst/>
              </a:prstGeom>
              <a:noFill/>
            </p:spPr>
            <p:txBody>
              <a:bodyPr wrap="square" lIns="0" tIns="0" rIns="0" bIns="0" rtlCol="0">
                <a:spAutoFit/>
              </a:bodyPr>
              <a:lstStyle/>
              <a:p>
                <a:pPr algn="ctr">
                  <a:lnSpc>
                    <a:spcPct val="110000"/>
                  </a:lnSpc>
                  <a:spcBef>
                    <a:spcPts val="0"/>
                  </a:spcBef>
                </a:pPr>
                <a:r>
                  <a:rPr lang="en-US" sz="2000" b="1" dirty="0">
                    <a:solidFill>
                      <a:srgbClr val="FF0000"/>
                    </a:solidFill>
                  </a:rPr>
                  <a:t>Ionization Detectors</a:t>
                </a:r>
              </a:p>
            </p:txBody>
          </p:sp>
          <p:sp>
            <p:nvSpPr>
              <p:cNvPr id="10" name="TextBox 9"/>
              <p:cNvSpPr txBox="1"/>
              <p:nvPr/>
            </p:nvSpPr>
            <p:spPr>
              <a:xfrm>
                <a:off x="3930553" y="3920315"/>
                <a:ext cx="3464765" cy="338554"/>
              </a:xfrm>
              <a:prstGeom prst="rect">
                <a:avLst/>
              </a:prstGeom>
              <a:noFill/>
            </p:spPr>
            <p:txBody>
              <a:bodyPr wrap="square" lIns="0" tIns="0" rIns="0" bIns="0" rtlCol="0">
                <a:spAutoFit/>
              </a:bodyPr>
              <a:lstStyle/>
              <a:p>
                <a:pPr algn="ctr">
                  <a:lnSpc>
                    <a:spcPct val="110000"/>
                  </a:lnSpc>
                  <a:spcBef>
                    <a:spcPts val="0"/>
                  </a:spcBef>
                </a:pPr>
                <a:r>
                  <a:rPr lang="en-US" sz="2000" b="1" dirty="0">
                    <a:solidFill>
                      <a:srgbClr val="0070C0"/>
                    </a:solidFill>
                  </a:rPr>
                  <a:t>Photo-Electric Detectors</a:t>
                </a:r>
              </a:p>
            </p:txBody>
          </p:sp>
        </p:grpSp>
        <p:sp>
          <p:nvSpPr>
            <p:cNvPr id="12" name="Oval 11"/>
            <p:cNvSpPr/>
            <p:nvPr/>
          </p:nvSpPr>
          <p:spPr bwMode="auto">
            <a:xfrm>
              <a:off x="5295331" y="3656370"/>
              <a:ext cx="914400" cy="313898"/>
            </a:xfrm>
            <a:prstGeom prst="ellipse">
              <a:avLst/>
            </a:prstGeom>
            <a:noFill/>
            <a:ln w="22225">
              <a:solidFill>
                <a:srgbClr val="FF0000"/>
              </a:solid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en-US" sz="1800" b="1" dirty="0">
                <a:solidFill>
                  <a:schemeClr val="tx1"/>
                </a:solidFill>
              </a:endParaRPr>
            </a:p>
          </p:txBody>
        </p:sp>
        <p:cxnSp>
          <p:nvCxnSpPr>
            <p:cNvPr id="14" name="Straight Connector 13"/>
            <p:cNvCxnSpPr/>
            <p:nvPr/>
          </p:nvCxnSpPr>
          <p:spPr bwMode="auto">
            <a:xfrm>
              <a:off x="1623394" y="3179928"/>
              <a:ext cx="628487" cy="0"/>
            </a:xfrm>
            <a:prstGeom prst="line">
              <a:avLst/>
            </a:prstGeom>
            <a:solidFill>
              <a:schemeClr val="tx2"/>
            </a:solidFill>
            <a:ln w="222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cxnSp>
        <p:nvCxnSpPr>
          <p:cNvPr id="18" name="Straight Connector 17"/>
          <p:cNvCxnSpPr/>
          <p:nvPr/>
        </p:nvCxnSpPr>
        <p:spPr bwMode="auto">
          <a:xfrm>
            <a:off x="7071125" y="5991367"/>
            <a:ext cx="885520" cy="0"/>
          </a:xfrm>
          <a:prstGeom prst="line">
            <a:avLst/>
          </a:prstGeom>
          <a:solidFill>
            <a:schemeClr val="tx2"/>
          </a:solidFill>
          <a:ln w="222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Tree>
    <p:extLst>
      <p:ext uri="{BB962C8B-B14F-4D97-AF65-F5344CB8AC3E}">
        <p14:creationId xmlns:p14="http://schemas.microsoft.com/office/powerpoint/2010/main" val="8000412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What does this UL change mean?</a:t>
            </a:r>
          </a:p>
        </p:txBody>
      </p:sp>
      <p:sp>
        <p:nvSpPr>
          <p:cNvPr id="5" name="TextBox 4"/>
          <p:cNvSpPr txBox="1"/>
          <p:nvPr/>
        </p:nvSpPr>
        <p:spPr>
          <a:xfrm>
            <a:off x="482551" y="1556792"/>
            <a:ext cx="11377264" cy="4464496"/>
          </a:xfrm>
          <a:prstGeom prst="rect">
            <a:avLst/>
          </a:prstGeom>
          <a:noFill/>
        </p:spPr>
        <p:txBody>
          <a:bodyPr wrap="square" lIns="0" tIns="0" rIns="0" bIns="0" rtlCol="0">
            <a:noAutofit/>
          </a:bodyPr>
          <a:lstStyle/>
          <a:p>
            <a:pPr>
              <a:lnSpc>
                <a:spcPct val="110000"/>
              </a:lnSpc>
              <a:spcBef>
                <a:spcPts val="0"/>
              </a:spcBef>
            </a:pPr>
            <a:endParaRPr lang="en-US" sz="1200" dirty="0">
              <a:solidFill>
                <a:schemeClr val="tx1"/>
              </a:solidFill>
            </a:endParaRPr>
          </a:p>
        </p:txBody>
      </p:sp>
      <p:sp>
        <p:nvSpPr>
          <p:cNvPr id="6" name="TextBox 5"/>
          <p:cNvSpPr txBox="1"/>
          <p:nvPr/>
        </p:nvSpPr>
        <p:spPr>
          <a:xfrm>
            <a:off x="482551" y="1556792"/>
            <a:ext cx="11377264" cy="5112569"/>
          </a:xfrm>
          <a:prstGeom prst="rect">
            <a:avLst/>
          </a:prstGeom>
          <a:noFill/>
        </p:spPr>
        <p:txBody>
          <a:bodyPr wrap="square" lIns="0" tIns="0" rIns="0" bIns="0" rtlCol="0">
            <a:noAutofit/>
          </a:bodyPr>
          <a:lstStyle/>
          <a:p>
            <a:pPr>
              <a:lnSpc>
                <a:spcPct val="110000"/>
              </a:lnSpc>
              <a:spcBef>
                <a:spcPts val="0"/>
              </a:spcBef>
              <a:buFont typeface="Arial" pitchFamily="34" charset="0"/>
              <a:buChar char="•"/>
            </a:pPr>
            <a:r>
              <a:rPr lang="en-US" sz="2000" b="1" dirty="0">
                <a:solidFill>
                  <a:schemeClr val="tx1"/>
                </a:solidFill>
              </a:rPr>
              <a:t> Legacy Smoke Detectors will not meet the New UL268 test standard </a:t>
            </a:r>
          </a:p>
          <a:p>
            <a:pPr lvl="1">
              <a:lnSpc>
                <a:spcPct val="110000"/>
              </a:lnSpc>
              <a:spcBef>
                <a:spcPts val="0"/>
              </a:spcBef>
              <a:buFont typeface="Arial" pitchFamily="34" charset="0"/>
              <a:buChar char="•"/>
            </a:pPr>
            <a:r>
              <a:rPr lang="en-US" sz="2000" b="1" dirty="0">
                <a:solidFill>
                  <a:schemeClr val="tx1"/>
                </a:solidFill>
              </a:rPr>
              <a:t> </a:t>
            </a:r>
            <a:r>
              <a:rPr lang="en-US" sz="2000" dirty="0">
                <a:solidFill>
                  <a:schemeClr val="tx1"/>
                </a:solidFill>
              </a:rPr>
              <a:t>Phase Out Announcements already published for </a:t>
            </a:r>
            <a:r>
              <a:rPr lang="en-US" sz="2000" b="1" dirty="0">
                <a:solidFill>
                  <a:schemeClr val="tx1"/>
                </a:solidFill>
              </a:rPr>
              <a:t>Ionization,</a:t>
            </a:r>
            <a:r>
              <a:rPr lang="en-US" sz="2000" dirty="0">
                <a:solidFill>
                  <a:schemeClr val="tx1"/>
                </a:solidFill>
              </a:rPr>
              <a:t> </a:t>
            </a:r>
            <a:r>
              <a:rPr lang="en-US" sz="2000" b="1" dirty="0">
                <a:solidFill>
                  <a:schemeClr val="tx1"/>
                </a:solidFill>
              </a:rPr>
              <a:t>HFP-11 &amp;</a:t>
            </a:r>
            <a:r>
              <a:rPr lang="en-US" sz="2000" dirty="0">
                <a:solidFill>
                  <a:schemeClr val="tx1"/>
                </a:solidFill>
              </a:rPr>
              <a:t> </a:t>
            </a:r>
            <a:r>
              <a:rPr lang="en-US" sz="2000" b="1" dirty="0">
                <a:solidFill>
                  <a:schemeClr val="tx1"/>
                </a:solidFill>
              </a:rPr>
              <a:t>FP-11 </a:t>
            </a:r>
            <a:r>
              <a:rPr lang="en-US" sz="2000" dirty="0">
                <a:solidFill>
                  <a:schemeClr val="tx1"/>
                </a:solidFill>
              </a:rPr>
              <a:t>detectors</a:t>
            </a:r>
            <a:endParaRPr lang="en-US" sz="2000" b="1" dirty="0">
              <a:solidFill>
                <a:schemeClr val="tx1"/>
              </a:solidFill>
            </a:endParaRPr>
          </a:p>
          <a:p>
            <a:pPr lvl="1">
              <a:lnSpc>
                <a:spcPct val="110000"/>
              </a:lnSpc>
              <a:spcBef>
                <a:spcPts val="0"/>
              </a:spcBef>
              <a:buFont typeface="Arial" pitchFamily="34" charset="0"/>
              <a:buChar char="•"/>
            </a:pPr>
            <a:r>
              <a:rPr lang="en-US" sz="2000" dirty="0">
                <a:solidFill>
                  <a:schemeClr val="tx1"/>
                </a:solidFill>
              </a:rPr>
              <a:t> Component Obsolescence </a:t>
            </a:r>
          </a:p>
          <a:p>
            <a:pPr lvl="1">
              <a:lnSpc>
                <a:spcPct val="110000"/>
              </a:lnSpc>
              <a:spcBef>
                <a:spcPts val="0"/>
              </a:spcBef>
              <a:buFont typeface="Arial" pitchFamily="34" charset="0"/>
              <a:buChar char="•"/>
            </a:pPr>
            <a:r>
              <a:rPr lang="en-US" sz="2000" dirty="0">
                <a:solidFill>
                  <a:schemeClr val="tx1"/>
                </a:solidFill>
              </a:rPr>
              <a:t> </a:t>
            </a:r>
            <a:r>
              <a:rPr lang="en-US" sz="2000" b="1" dirty="0">
                <a:solidFill>
                  <a:srgbClr val="00B050"/>
                </a:solidFill>
              </a:rPr>
              <a:t>Grandfather clause for installed systems (not required to replace old detectors)</a:t>
            </a:r>
          </a:p>
          <a:p>
            <a:pPr lvl="1">
              <a:lnSpc>
                <a:spcPct val="110000"/>
              </a:lnSpc>
              <a:spcBef>
                <a:spcPts val="0"/>
              </a:spcBef>
              <a:buFont typeface="Arial" pitchFamily="34" charset="0"/>
              <a:buChar char="•"/>
            </a:pPr>
            <a:r>
              <a:rPr lang="en-US" sz="2000" dirty="0">
                <a:solidFill>
                  <a:schemeClr val="tx1"/>
                </a:solidFill>
              </a:rPr>
              <a:t> </a:t>
            </a:r>
            <a:r>
              <a:rPr lang="en-US" sz="2000" b="1" dirty="0">
                <a:solidFill>
                  <a:srgbClr val="FF0000"/>
                </a:solidFill>
              </a:rPr>
              <a:t>Siemens can </a:t>
            </a:r>
            <a:r>
              <a:rPr lang="en-US" sz="2000" b="1" u="sng" dirty="0">
                <a:solidFill>
                  <a:srgbClr val="FF0000"/>
                </a:solidFill>
              </a:rPr>
              <a:t>not </a:t>
            </a:r>
            <a:r>
              <a:rPr lang="en-US" sz="2000" b="1" dirty="0">
                <a:solidFill>
                  <a:srgbClr val="FF0000"/>
                </a:solidFill>
              </a:rPr>
              <a:t>build &amp; UL label non complaint detectors after May 29, 2020</a:t>
            </a:r>
          </a:p>
          <a:p>
            <a:pPr lvl="1">
              <a:lnSpc>
                <a:spcPct val="110000"/>
              </a:lnSpc>
              <a:spcBef>
                <a:spcPts val="0"/>
              </a:spcBef>
            </a:pPr>
            <a:endParaRPr lang="en-US" sz="2000" b="1" dirty="0">
              <a:solidFill>
                <a:schemeClr val="tx1"/>
              </a:solidFill>
            </a:endParaRPr>
          </a:p>
          <a:p>
            <a:pPr>
              <a:lnSpc>
                <a:spcPct val="110000"/>
              </a:lnSpc>
              <a:spcBef>
                <a:spcPts val="0"/>
              </a:spcBef>
              <a:buFont typeface="Arial" pitchFamily="34" charset="0"/>
              <a:buChar char="•"/>
            </a:pPr>
            <a:r>
              <a:rPr lang="en-US" sz="2000" b="1" dirty="0">
                <a:solidFill>
                  <a:schemeClr val="tx1"/>
                </a:solidFill>
              </a:rPr>
              <a:t> </a:t>
            </a:r>
            <a:r>
              <a:rPr lang="en-US" sz="2000" b="1" dirty="0">
                <a:solidFill>
                  <a:srgbClr val="00B050"/>
                </a:solidFill>
              </a:rPr>
              <a:t>Siemens detectors will be updated to meet the new UL268 requirements</a:t>
            </a:r>
          </a:p>
          <a:p>
            <a:pPr>
              <a:lnSpc>
                <a:spcPct val="110000"/>
              </a:lnSpc>
              <a:spcBef>
                <a:spcPts val="0"/>
              </a:spcBef>
              <a:buFont typeface="Arial" pitchFamily="34" charset="0"/>
              <a:buChar char="•"/>
            </a:pPr>
            <a:endParaRPr lang="en-US" sz="2000" b="1" dirty="0">
              <a:solidFill>
                <a:schemeClr val="tx1"/>
              </a:solidFill>
            </a:endParaRPr>
          </a:p>
          <a:p>
            <a:pPr>
              <a:lnSpc>
                <a:spcPct val="110000"/>
              </a:lnSpc>
              <a:spcBef>
                <a:spcPts val="0"/>
              </a:spcBef>
              <a:buFont typeface="Arial" pitchFamily="34" charset="0"/>
              <a:buChar char="•"/>
            </a:pPr>
            <a:r>
              <a:rPr lang="en-US" sz="2000" b="1" dirty="0">
                <a:solidFill>
                  <a:schemeClr val="tx1"/>
                </a:solidFill>
              </a:rPr>
              <a:t> Siemens detectors that meet the new UL268 standard;</a:t>
            </a:r>
          </a:p>
          <a:p>
            <a:pPr lvl="1">
              <a:lnSpc>
                <a:spcPct val="110000"/>
              </a:lnSpc>
              <a:spcBef>
                <a:spcPts val="0"/>
              </a:spcBef>
              <a:buFont typeface="Arial" pitchFamily="34" charset="0"/>
              <a:buChar char="•"/>
            </a:pPr>
            <a:r>
              <a:rPr lang="en-US" sz="2000" dirty="0">
                <a:solidFill>
                  <a:schemeClr val="tx1"/>
                </a:solidFill>
              </a:rPr>
              <a:t> Will be </a:t>
            </a:r>
            <a:r>
              <a:rPr lang="en-US" sz="2000" b="1" dirty="0">
                <a:solidFill>
                  <a:srgbClr val="00B050"/>
                </a:solidFill>
              </a:rPr>
              <a:t>Backward Compatible </a:t>
            </a:r>
            <a:r>
              <a:rPr lang="en-US" sz="2000" dirty="0">
                <a:solidFill>
                  <a:schemeClr val="tx1"/>
                </a:solidFill>
              </a:rPr>
              <a:t>with XLS, </a:t>
            </a:r>
            <a:r>
              <a:rPr lang="en-US" sz="2000" dirty="0" err="1">
                <a:solidFill>
                  <a:schemeClr val="tx1"/>
                </a:solidFill>
              </a:rPr>
              <a:t>Diesgo</a:t>
            </a:r>
            <a:r>
              <a:rPr lang="en-US" sz="2000" dirty="0">
                <a:solidFill>
                  <a:schemeClr val="tx1"/>
                </a:solidFill>
              </a:rPr>
              <a:t> panels.</a:t>
            </a:r>
          </a:p>
          <a:p>
            <a:pPr lvl="1">
              <a:lnSpc>
                <a:spcPct val="110000"/>
              </a:lnSpc>
              <a:spcBef>
                <a:spcPts val="0"/>
              </a:spcBef>
              <a:buFont typeface="Arial" pitchFamily="34" charset="0"/>
              <a:buChar char="•"/>
            </a:pPr>
            <a:r>
              <a:rPr lang="en-US" sz="2000" dirty="0">
                <a:solidFill>
                  <a:schemeClr val="tx1"/>
                </a:solidFill>
              </a:rPr>
              <a:t> Can mix and match HFP-11, Desigo (built prior to May 2020) and New UL268 compliant</a:t>
            </a:r>
          </a:p>
          <a:p>
            <a:pPr lvl="1">
              <a:lnSpc>
                <a:spcPct val="110000"/>
              </a:lnSpc>
              <a:spcBef>
                <a:spcPts val="0"/>
              </a:spcBef>
            </a:pPr>
            <a:r>
              <a:rPr lang="en-US" sz="2000" dirty="0">
                <a:solidFill>
                  <a:schemeClr val="tx1"/>
                </a:solidFill>
              </a:rPr>
              <a:t>    detectors on the same XLS (DLC) </a:t>
            </a:r>
            <a:r>
              <a:rPr lang="en-US" sz="2000">
                <a:solidFill>
                  <a:schemeClr val="tx1"/>
                </a:solidFill>
              </a:rPr>
              <a:t>or Cerberus PRO panels</a:t>
            </a:r>
            <a:r>
              <a:rPr lang="en-US" sz="2000" dirty="0">
                <a:solidFill>
                  <a:schemeClr val="tx1"/>
                </a:solidFill>
              </a:rPr>
              <a:t>. </a:t>
            </a:r>
          </a:p>
          <a:p>
            <a:pPr marL="0" lvl="1">
              <a:lnSpc>
                <a:spcPct val="110000"/>
              </a:lnSpc>
              <a:spcBef>
                <a:spcPts val="0"/>
              </a:spcBef>
              <a:buFont typeface="Arial" pitchFamily="34" charset="0"/>
              <a:buChar char="•"/>
            </a:pPr>
            <a:endParaRPr lang="en-US" sz="2000" b="1" dirty="0">
              <a:solidFill>
                <a:schemeClr val="tx1"/>
              </a:solidFill>
            </a:endParaRPr>
          </a:p>
          <a:p>
            <a:pPr marL="0" lvl="1">
              <a:lnSpc>
                <a:spcPct val="110000"/>
              </a:lnSpc>
              <a:spcBef>
                <a:spcPts val="0"/>
              </a:spcBef>
              <a:buFont typeface="Arial" pitchFamily="34" charset="0"/>
              <a:buChar char="•"/>
            </a:pPr>
            <a:r>
              <a:rPr lang="en-US" sz="2000" b="1" dirty="0">
                <a:solidFill>
                  <a:schemeClr val="tx1"/>
                </a:solidFill>
              </a:rPr>
              <a:t>  </a:t>
            </a:r>
            <a:r>
              <a:rPr lang="en-US" sz="2000" b="1" dirty="0">
                <a:solidFill>
                  <a:srgbClr val="FF0000"/>
                </a:solidFill>
              </a:rPr>
              <a:t>MXL (FP-11) detectors will not be Manufactured after May 29, 2020. </a:t>
            </a:r>
            <a:endParaRPr lang="en-US" sz="2000" dirty="0">
              <a:solidFill>
                <a:srgbClr val="FF0000"/>
              </a:solidFill>
            </a:endParaRPr>
          </a:p>
        </p:txBody>
      </p:sp>
    </p:spTree>
    <p:extLst>
      <p:ext uri="{BB962C8B-B14F-4D97-AF65-F5344CB8AC3E}">
        <p14:creationId xmlns:p14="http://schemas.microsoft.com/office/powerpoint/2010/main" val="38081546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6CCED-DF0C-471C-A772-73E3BBB5C28F}"/>
              </a:ext>
            </a:extLst>
          </p:cNvPr>
          <p:cNvSpPr>
            <a:spLocks noGrp="1"/>
          </p:cNvSpPr>
          <p:nvPr>
            <p:ph type="title"/>
          </p:nvPr>
        </p:nvSpPr>
        <p:spPr/>
        <p:txBody>
          <a:bodyPr/>
          <a:lstStyle/>
          <a:p>
            <a:r>
              <a:rPr lang="en-US" dirty="0"/>
              <a:t>ILLINOIS SMOKE ALARM CHANGES</a:t>
            </a:r>
          </a:p>
        </p:txBody>
      </p:sp>
      <p:sp>
        <p:nvSpPr>
          <p:cNvPr id="3" name="TextBox 2">
            <a:extLst>
              <a:ext uri="{FF2B5EF4-FFF2-40B4-BE49-F238E27FC236}">
                <a16:creationId xmlns:a16="http://schemas.microsoft.com/office/drawing/2014/main" id="{8946E7FD-36D5-464B-89EE-3D0890F1567F}"/>
              </a:ext>
            </a:extLst>
          </p:cNvPr>
          <p:cNvSpPr txBox="1"/>
          <p:nvPr/>
        </p:nvSpPr>
        <p:spPr>
          <a:xfrm>
            <a:off x="1130623" y="2060848"/>
            <a:ext cx="10585176" cy="4212468"/>
          </a:xfrm>
          <a:prstGeom prst="rect">
            <a:avLst/>
          </a:prstGeom>
          <a:noFill/>
        </p:spPr>
        <p:txBody>
          <a:bodyPr wrap="none" lIns="0" tIns="0" rIns="0" bIns="0" rtlCol="0">
            <a:noAutofit/>
          </a:bodyPr>
          <a:lstStyle/>
          <a:p>
            <a:pPr>
              <a:lnSpc>
                <a:spcPct val="110000"/>
              </a:lnSpc>
              <a:spcBef>
                <a:spcPts val="0"/>
              </a:spcBef>
            </a:pPr>
            <a:endParaRPr lang="en-US" sz="1200" dirty="0">
              <a:solidFill>
                <a:schemeClr val="tx1"/>
              </a:solidFill>
              <a:latin typeface="+mn-lt"/>
              <a:ea typeface="Arial Unicode MS" panose="020B0604020202020204" pitchFamily="34" charset="-128"/>
              <a:cs typeface="Arial Unicode MS" panose="020B0604020202020204" pitchFamily="34" charset="-128"/>
            </a:endParaRPr>
          </a:p>
        </p:txBody>
      </p:sp>
      <p:sp>
        <p:nvSpPr>
          <p:cNvPr id="4" name="TextBox 3">
            <a:extLst>
              <a:ext uri="{FF2B5EF4-FFF2-40B4-BE49-F238E27FC236}">
                <a16:creationId xmlns:a16="http://schemas.microsoft.com/office/drawing/2014/main" id="{73081C0A-282C-45E1-AACC-0C5DF6686F74}"/>
              </a:ext>
            </a:extLst>
          </p:cNvPr>
          <p:cNvSpPr txBox="1"/>
          <p:nvPr/>
        </p:nvSpPr>
        <p:spPr>
          <a:xfrm>
            <a:off x="1058615" y="1880828"/>
            <a:ext cx="10585176" cy="4212468"/>
          </a:xfrm>
          <a:prstGeom prst="rect">
            <a:avLst/>
          </a:prstGeom>
          <a:noFill/>
        </p:spPr>
        <p:txBody>
          <a:bodyPr wrap="none" lIns="0" tIns="0" rIns="0" bIns="0" rtlCol="0">
            <a:noAutofit/>
          </a:bodyPr>
          <a:lstStyle/>
          <a:p>
            <a:pPr algn="ctr"/>
            <a:r>
              <a:rPr lang="en-US" dirty="0"/>
              <a:t>“</a:t>
            </a:r>
            <a:r>
              <a:rPr lang="en-US" sz="3600" b="1" dirty="0">
                <a:solidFill>
                  <a:schemeClr val="tx1"/>
                </a:solidFill>
              </a:rPr>
              <a:t>More than half of fire-related deaths </a:t>
            </a:r>
          </a:p>
          <a:p>
            <a:pPr algn="ctr"/>
            <a:r>
              <a:rPr lang="en-US" sz="3600" b="1" dirty="0">
                <a:solidFill>
                  <a:schemeClr val="tx1"/>
                </a:solidFill>
              </a:rPr>
              <a:t>occur in homes </a:t>
            </a:r>
          </a:p>
          <a:p>
            <a:pPr algn="ctr"/>
            <a:r>
              <a:rPr lang="en-US" sz="3600" b="1" dirty="0">
                <a:solidFill>
                  <a:schemeClr val="tx1"/>
                </a:solidFill>
              </a:rPr>
              <a:t>with no smoke alarm or no working smoke alarm</a:t>
            </a:r>
            <a:r>
              <a:rPr lang="en-US" dirty="0"/>
              <a:t>.</a:t>
            </a:r>
          </a:p>
        </p:txBody>
      </p:sp>
    </p:spTree>
    <p:extLst>
      <p:ext uri="{BB962C8B-B14F-4D97-AF65-F5344CB8AC3E}">
        <p14:creationId xmlns:p14="http://schemas.microsoft.com/office/powerpoint/2010/main" val="30787338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3FADC-C214-4957-BBD8-255ECAD13D60}"/>
              </a:ext>
            </a:extLst>
          </p:cNvPr>
          <p:cNvSpPr>
            <a:spLocks noGrp="1"/>
          </p:cNvSpPr>
          <p:nvPr>
            <p:ph type="title"/>
          </p:nvPr>
        </p:nvSpPr>
        <p:spPr/>
        <p:txBody>
          <a:bodyPr/>
          <a:lstStyle/>
          <a:p>
            <a:r>
              <a:rPr lang="en-US" u="sng" dirty="0">
                <a:hlinkClick r:id="rId2"/>
              </a:rPr>
              <a:t>State updates smoke detectors law</a:t>
            </a:r>
            <a:r>
              <a:rPr lang="en-US" dirty="0">
                <a:hlinkClick r:id="rId2"/>
              </a:rPr>
              <a:t>  </a:t>
            </a:r>
            <a:br>
              <a:rPr lang="en-US" dirty="0"/>
            </a:br>
            <a:endParaRPr lang="en-US" dirty="0"/>
          </a:p>
        </p:txBody>
      </p:sp>
      <p:sp>
        <p:nvSpPr>
          <p:cNvPr id="3" name="TextBox 2">
            <a:extLst>
              <a:ext uri="{FF2B5EF4-FFF2-40B4-BE49-F238E27FC236}">
                <a16:creationId xmlns:a16="http://schemas.microsoft.com/office/drawing/2014/main" id="{B5A1B728-E95B-4FC0-99A5-45798A0C8AC9}"/>
              </a:ext>
            </a:extLst>
          </p:cNvPr>
          <p:cNvSpPr txBox="1"/>
          <p:nvPr/>
        </p:nvSpPr>
        <p:spPr>
          <a:xfrm>
            <a:off x="608565" y="1646935"/>
            <a:ext cx="10981220" cy="4428492"/>
          </a:xfrm>
          <a:prstGeom prst="rect">
            <a:avLst/>
          </a:prstGeom>
          <a:noFill/>
        </p:spPr>
        <p:txBody>
          <a:bodyPr wrap="none" lIns="0" tIns="0" rIns="0" bIns="0" rtlCol="0">
            <a:noAutofit/>
          </a:bodyPr>
          <a:lstStyle/>
          <a:p>
            <a:pPr>
              <a:lnSpc>
                <a:spcPct val="110000"/>
              </a:lnSpc>
              <a:spcBef>
                <a:spcPts val="0"/>
              </a:spcBef>
            </a:pPr>
            <a:endParaRPr lang="en-US" sz="1200" dirty="0">
              <a:solidFill>
                <a:schemeClr val="tx1"/>
              </a:solidFill>
              <a:latin typeface="+mn-lt"/>
              <a:ea typeface="Arial Unicode MS" panose="020B0604020202020204" pitchFamily="34" charset="-128"/>
              <a:cs typeface="Arial Unicode MS" panose="020B0604020202020204" pitchFamily="34" charset="-128"/>
            </a:endParaRPr>
          </a:p>
        </p:txBody>
      </p:sp>
      <p:sp>
        <p:nvSpPr>
          <p:cNvPr id="4" name="TextBox 3">
            <a:extLst>
              <a:ext uri="{FF2B5EF4-FFF2-40B4-BE49-F238E27FC236}">
                <a16:creationId xmlns:a16="http://schemas.microsoft.com/office/drawing/2014/main" id="{39CB3012-B860-40E8-87D2-02828B713882}"/>
              </a:ext>
            </a:extLst>
          </p:cNvPr>
          <p:cNvSpPr txBox="1"/>
          <p:nvPr/>
        </p:nvSpPr>
        <p:spPr>
          <a:xfrm>
            <a:off x="1655031" y="1829482"/>
            <a:ext cx="9001000" cy="3420380"/>
          </a:xfrm>
          <a:prstGeom prst="rect">
            <a:avLst/>
          </a:prstGeom>
          <a:noFill/>
        </p:spPr>
        <p:txBody>
          <a:bodyPr wrap="square" lIns="0" tIns="0" rIns="0" bIns="0" rtlCol="0">
            <a:noAutofit/>
          </a:bodyPr>
          <a:lstStyle/>
          <a:p>
            <a:r>
              <a:rPr lang="en-US" dirty="0">
                <a:solidFill>
                  <a:schemeClr val="tx1"/>
                </a:solidFill>
              </a:rPr>
              <a:t>In conjunction with the Fire Prevention Month, fire, safety and public health officials joined forces to make the public aware of </a:t>
            </a:r>
            <a:r>
              <a:rPr lang="en-US" b="1" dirty="0">
                <a:solidFill>
                  <a:schemeClr val="tx1"/>
                </a:solidFill>
              </a:rPr>
              <a:t>Illinois' new 10-year smoke detector law. </a:t>
            </a:r>
            <a:r>
              <a:rPr lang="en-US" dirty="0">
                <a:solidFill>
                  <a:schemeClr val="tx1"/>
                </a:solidFill>
              </a:rPr>
              <a:t>"In 2017, there were 114 residential fire deaths in Illinois and sadly already 98 fatalities so far in 2018," said Illinois Fire Safety Alliance and Illinois Firefighters Association Government Affairs Director Margaret Vaughn in a press release. "Nearly 70 percent of these deaths are occurring in homes without working smoke detectors. In order to address this horrific problem, the General Assembly </a:t>
            </a:r>
            <a:r>
              <a:rPr lang="en-US" b="1" dirty="0">
                <a:solidFill>
                  <a:schemeClr val="tx1"/>
                </a:solidFill>
              </a:rPr>
              <a:t>passed 100-200</a:t>
            </a:r>
            <a:r>
              <a:rPr lang="en-US" dirty="0">
                <a:solidFill>
                  <a:schemeClr val="tx1"/>
                </a:solidFill>
              </a:rPr>
              <a:t>, which requires Illinois residents </a:t>
            </a:r>
            <a:r>
              <a:rPr lang="en-US" u="sng" dirty="0">
                <a:solidFill>
                  <a:schemeClr val="tx1"/>
                </a:solidFill>
              </a:rPr>
              <a:t>to replace their old smoke detectors with the type that has a long term 10-year sealed battery by the end of 2022</a:t>
            </a:r>
            <a:r>
              <a:rPr lang="en-US" dirty="0">
                <a:solidFill>
                  <a:schemeClr val="tx1"/>
                </a:solidFill>
              </a:rPr>
              <a:t>. </a:t>
            </a:r>
            <a:r>
              <a:rPr lang="en-US" u="sng" dirty="0">
                <a:solidFill>
                  <a:schemeClr val="tx1"/>
                </a:solidFill>
              </a:rPr>
              <a:t>This would apply to residents that are still using alarms with removable batteries or </a:t>
            </a:r>
            <a:r>
              <a:rPr lang="en-US" b="1" dirty="0">
                <a:solidFill>
                  <a:schemeClr val="tx1"/>
                </a:solidFill>
              </a:rPr>
              <a:t>alarms that are not hardwired." </a:t>
            </a:r>
            <a:r>
              <a:rPr lang="en-US" dirty="0">
                <a:solidFill>
                  <a:schemeClr val="tx1"/>
                </a:solidFill>
              </a:rPr>
              <a:t>Since 1988, the Illinois Smoke Detector Act has required all dwellings to have smoke detectors, the new requirement just updates that law to reflect the changes in new technology, aimed at saving lives, while making it easier and more cost effective for Illinois residents to comply. </a:t>
            </a:r>
            <a:endParaRPr lang="en-US" sz="1200" dirty="0">
              <a:solidFill>
                <a:schemeClr val="tx1"/>
              </a:solidFill>
              <a:latin typeface="+mn-lt"/>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320726070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DT_VERSION" val="4.1.2.0"/>
  <p:tag name="CDT_CREATORVERSION" val="4.1.2.0"/>
  <p:tag name="CDT_TEMPLATEVERSION" val="2.0.0"/>
  <p:tag name="CDT_FONTSET" val="Arial"/>
  <p:tag name="CDT_CUSTOMER" val="Siemens_2016_16x9"/>
  <p:tag name="CDT_CUSTOMER_NAME" val="Siemens AG (Corporate Design Update 2016)"/>
  <p:tag name="CDT_LANGUAGE" val="1033"/>
</p:tagLst>
</file>

<file path=ppt/tags/tag10.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5:111,25-366,85-374,25-593,65"/>
  <p:tag name="CDT_MASTERSHAPE2" val="13:111,25-366,8501-374,25-593,6499"/>
  <p:tag name="CDT_MASTERSHAPE3" val="2:0-0-99,87504-960,5"/>
  <p:tag name="CDT_MASTERSHAPE4" val="11:111,25-0-374,25-355,51"/>
</p:tagLst>
</file>

<file path=ppt/tags/tag100.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5"/>
  <p:tag name="CDT_TARGETSHAPE_NEW" val="7"/>
  <p:tag name="CDT_PROT" val="3"/>
  <p:tag name="CDT_PROT_TOP" val="519,5"/>
  <p:tag name="CDT_PROT_LEFT" val="0"/>
  <p:tag name="CDT_PROT_WIDTH" val="138,9988"/>
  <p:tag name="CDT_PROT_HEIGHT" val="20,5"/>
</p:tagLst>
</file>

<file path=ppt/tags/tag101.xml><?xml version="1.0" encoding="utf-8"?>
<p:tagLst xmlns:a="http://schemas.openxmlformats.org/drawingml/2006/main" xmlns:r="http://schemas.openxmlformats.org/officeDocument/2006/relationships" xmlns:p="http://schemas.openxmlformats.org/presentationml/2006/main">
  <p:tag name="CDT_AUTODIALOG" val="1"/>
  <p:tag name="CDT_FILLFIXED" val="True"/>
  <p:tag name="CDT_LINEFIXED" val="True"/>
  <p:tag name="CDT_FILLUNVISIBLE" val="True"/>
  <p:tag name="CDT_LINEUNVISIBLE" val="True"/>
  <p:tag name="CDT_EXTCOL" val="True"/>
  <p:tag name="CDT_COLTX_NEW" val="25"/>
  <p:tag name="CDT_TARGETSHAPE_NEW" val="9"/>
  <p:tag name="CDT_PROT" val="3"/>
  <p:tag name="CDT_PROT_TOP" val="519,5"/>
  <p:tag name="CDT_PROT_LEFT" val="298,2492"/>
  <p:tag name="CDT_PROT_WIDTH" val="662,2507"/>
  <p:tag name="CDT_PROT_HEIGHT" val="20,5"/>
</p:tagLst>
</file>

<file path=ppt/tags/tag102.xml><?xml version="1.0" encoding="utf-8"?>
<p:tagLst xmlns:a="http://schemas.openxmlformats.org/drawingml/2006/main" xmlns:r="http://schemas.openxmlformats.org/officeDocument/2006/relationships" xmlns:p="http://schemas.openxmlformats.org/presentationml/2006/main">
  <p:tag name="CDT_SLIDE_NAME_ENG" val="Contact slide"/>
  <p:tag name="CDT_SLIDE_NAME_FRE" val="Contact slide"/>
  <p:tag name="CDT_SLIDE_NAME_GER" val="Kontaktfolie"/>
  <p:tag name="CDT_SLIDE_NAME_SPA" val="Contact slide"/>
  <p:tag name="CDT_SLIDE_NAME_ITA" val="Contact slide"/>
  <p:tag name="CDT_DEFAULT_SLIDE" val="True"/>
  <p:tag name="CDT_INTERSECT_SLIDE" val="False"/>
  <p:tag name="CDT_NAVBARONTHISSLIDE" val="True"/>
  <p:tag name="CDT_DESIGNS_NAME" val="Siemens 2013 – 16:9"/>
  <p:tag name="CDT_MASTERS_NAME" val="Image + Index/Contact"/>
  <p:tag name="CDT_LAYOUT_TYPE" val="32"/>
  <p:tag name="CDT_ORIGINAL_DESIGNS_NAME" val="Siemens 2013 – 16:9"/>
  <p:tag name="CDT_ORIGINAL_MASTERS_NAME" val="Image + Index/Contact"/>
  <p:tag name="CDT_ORIGINAL_LAYOUT_TYPE" val="32"/>
</p:tagLst>
</file>

<file path=ppt/tags/tag103.xml><?xml version="1.0" encoding="utf-8"?>
<p:tagLst xmlns:a="http://schemas.openxmlformats.org/drawingml/2006/main" xmlns:r="http://schemas.openxmlformats.org/officeDocument/2006/relationships" xmlns:p="http://schemas.openxmlformats.org/presentationml/2006/main">
  <p:tag name="CDT_TARGETSHAPE_NEW" val="18"/>
  <p:tag name="CDT_PROT" val="3"/>
  <p:tag name="CDT_PROT_TOP" val="0"/>
  <p:tag name="CDT_PROT_LEFT" val="0"/>
  <p:tag name="CDT_PROT_WIDTH" val="960,5"/>
  <p:tag name="CDT_PROT_HEIGHT" val="99,87504"/>
</p:tagLst>
</file>

<file path=ppt/tags/tag104.xml><?xml version="1.0" encoding="utf-8"?>
<p:tagLst xmlns:a="http://schemas.openxmlformats.org/drawingml/2006/main" xmlns:r="http://schemas.openxmlformats.org/officeDocument/2006/relationships" xmlns:p="http://schemas.openxmlformats.org/presentationml/2006/main">
  <p:tag name="CDT_AUTODIALOG" val="4"/>
  <p:tag name="CDT_DELETE_ONEVENT_NEWPRES" val="False"/>
  <p:tag name="CDT_TARGETSHAPE_NEW" val="12"/>
  <p:tag name="CDT_PROT" val="3"/>
  <p:tag name="CDT_PROT_TOP" val="111,25"/>
  <p:tag name="CDT_PROT_LEFT" val="366,8501"/>
  <p:tag name="CDT_PROT_WIDTH" val="593,6499"/>
  <p:tag name="CDT_PROT_HEIGHT" val="374,25"/>
</p:tagLst>
</file>

<file path=ppt/tags/tag105.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DELETE_ONEVENT_NEWPRES" val="False"/>
  <p:tag name="CDT_EXTCOL" val="True"/>
  <p:tag name="CDT_COLTX_NEW" val="25"/>
  <p:tag name="CDT_TARGETSHAPE_NEW" val="4"/>
  <p:tag name="CDT_PROT" val="3"/>
  <p:tag name="CDT_PROT_TOP" val="440,6257"/>
  <p:tag name="CDT_PROT_LEFT" val="366,5"/>
  <p:tag name="CDT_PROT_WIDTH" val="594"/>
  <p:tag name="CDT_PROT_HEIGHT" val="44,87433"/>
</p:tagLst>
</file>

<file path=ppt/tags/tag106.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5"/>
  <p:tag name="CDT_TARGETSHAPE_NEW" val="10"/>
  <p:tag name="CDT_PROT" val="3"/>
  <p:tag name="CDT_PROT_TOP" val="485,5"/>
  <p:tag name="CDT_PROT_LEFT" val="960,5"/>
  <p:tag name="CDT_PROT_WIDTH" val="0,1250394"/>
  <p:tag name="CDT_PROT_HEIGHT" val="0,1667717"/>
</p:tagLst>
</file>

<file path=ppt/tags/tag107.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DELETE_ONEVENT_NEWPRES" val="False"/>
  <p:tag name="CDT_EXTCOL" val="True"/>
  <p:tag name="CDT_COLTX_NEW" val="25"/>
  <p:tag name="CDT_TARGETSHAPE_NEW" val="10"/>
  <p:tag name="CDT_PROT" val="3"/>
  <p:tag name="CDT_PROT_TOP" val="485,5"/>
  <p:tag name="CDT_PROT_LEFT" val="960,5"/>
  <p:tag name="CDT_PROT_WIDTH" val="0,1250394"/>
  <p:tag name="CDT_PROT_HEIGHT" val="0,1250394"/>
</p:tagLst>
</file>

<file path=ppt/tags/tag11.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13:111,25-49,37504-374,25-306,1349"/>
  <p:tag name="CDT_MASTERSHAPE3" val="5:111,25-366,85-374,25-593,65"/>
</p:tagLst>
</file>

<file path=ppt/tags/tag12.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Lst>
</file>

<file path=ppt/tags/tag13.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646,3749"/>
</p:tagLst>
</file>

<file path=ppt/tags/tag14.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532,9134"/>
</p:tagLst>
</file>

<file path=ppt/tags/tag15.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430,875"/>
  <p:tag name="CDT_MASTERSHAPE3" val="4:111,25-491,625-374,25-430,875"/>
</p:tagLst>
</file>

<file path=ppt/tags/tag16.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01-49,37504-181,375-646,3749"/>
  <p:tag name="CDT_MASTERSHAPE3" val="13:304-49,37504-181,5-646,3749"/>
</p:tagLst>
</file>

<file path=ppt/tags/tag17.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283,5"/>
  <p:tag name="CDT_MASTERSHAPE3" val="13:111,25-344,125-374,25-283,4646"/>
  <p:tag name="CDT_MASTERSHAPE4" val="12:111,25-639,0355-374,25-283,4646"/>
</p:tagLst>
</file>

<file path=ppt/tags/tag18.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01-49,37504-181,375-430,875"/>
  <p:tag name="CDT_MASTERSHAPE3" val="4:111,25-491,625-181,375-430,875"/>
  <p:tag name="CDT_MASTERSHAPE4" val="5:304-49,37504-181,5-430,875"/>
  <p:tag name="CDT_MASTERSHAPE5" val="6:304-491,625-181,5-430,875"/>
</p:tagLst>
</file>

<file path=ppt/tags/tag19.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5:111,25-820,4528-374,25-102,0472"/>
</p:tagLst>
</file>

<file path=ppt/tags/tag2.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DELETE_ONEVENT_NEWPRES" val="False"/>
  <p:tag name="CDT_PROT" val="2"/>
  <p:tag name="CDT_PROT_TOP" val="0"/>
  <p:tag name="CDT_PROT_LEFT" val="0"/>
  <p:tag name="CDT_PROT_WIDTH" val="960,5"/>
  <p:tag name="CDT_PROT_HEIGHT" val="99,87504"/>
</p:tagLst>
</file>

<file path=ppt/tags/tag20.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646,3749"/>
  <p:tag name="CDT_MASTERSHAPE3" val="5:111,25-820,4528-374,25-102,0472"/>
</p:tagLst>
</file>

<file path=ppt/tags/tag21.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532,9134"/>
  <p:tag name="CDT_MASTERSHAPE3" val="6:111,25-820,4528-374,25-102,0472"/>
</p:tagLst>
</file>

<file path=ppt/tags/tag22.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317,4803"/>
  <p:tag name="CDT_MASTERSHAPE3" val="13:111,25-378,2697-374,25-317,4803"/>
  <p:tag name="CDT_MASTERSHAPE4" val="6:111,25-820,4528-374,25-102,0472"/>
</p:tagLst>
</file>

<file path=ppt/tags/tag23.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204,0945"/>
  <p:tag name="CDT_MASTERSHAPE3" val="13:111,25-264,7559-374,25-215,4941"/>
  <p:tag name="CDT_MASTERSHAPE4" val="12:111,25-491,625-374,25-204,125"/>
  <p:tag name="CDT_MASTERSHAPE5" val="7:111,25-820,4528-374,25-102,0472"/>
</p:tagLst>
</file>

<file path=ppt/tags/tag24.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01-49,37504-181,375-646,3749"/>
  <p:tag name="CDT_MASTERSHAPE3" val="13:304-49,37504-181,5-646,3749"/>
  <p:tag name="CDT_MASTERSHAPE4" val="6:111,25-820,4528-374,25-102,0472"/>
</p:tagLst>
</file>

<file path=ppt/tags/tag25.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01-49,37504-181,375-317,4803"/>
  <p:tag name="CDT_MASTERSHAPE3" val="13:111,25-378,2696-181,375-317,4803"/>
  <p:tag name="CDT_MASTERSHAPE4" val="12:304-49,37504-181,5-317,4803"/>
  <p:tag name="CDT_MASTERSHAPE5" val="15:304-378,2697-181,5-317,4803"/>
  <p:tag name="CDT_MASTERSHAPE6" val="10:111,25-820,4528-374,25-102,0472"/>
</p:tagLst>
</file>

<file path=ppt/tags/tag26.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15:0-0-99,87504-960,5"/>
  <p:tag name="CDT_MASTERSHAPE2" val="3078:0-0-99,87504-960,5"/>
  <p:tag name="CDT_MASTERSHAPE3" val="3079:111,25-49,37504-374,25-646,3749"/>
  <p:tag name="CDT_MASTERSHAPE4" val="10:0-809,1142-63,50622-113,3858"/>
  <p:tag name="CDT_MASTERSHAPE5" val="16:485,5-0-34-960,5"/>
  <p:tag name="CDT_MASTERSHAPE6" val="17:519,5-0-20,5-309,6244"/>
  <p:tag name="CDT_MASTERSHAPE7" val="18:519,5-0-20,5-138,9988"/>
  <p:tag name="CDT_MASTERSHAPE8" val="19:519,5-298,2492-20,5-662,2507"/>
  <p:tag name="CDT_MASTERSHAPE9" val="20:0-480,25-0,1250394-0,1250394"/>
  <p:tag name="CDT_MASTERSHAPE10" val="3072:0-0-0-0"/>
  <p:tag name="CDT_MASTERSHAPE11" val="3073:0-0-0-0"/>
  <p:tag name="CDT_MASTERSHAPE12" val="3074:0-0-0-0"/>
  <p:tag name="CDT_MASTERSHAPE13" val="3075:0-0-0-0"/>
  <p:tag name="CDT_MASTERSHAPE14" val="3076:0-0-0-0"/>
  <p:tag name="CDT_MASTERSHAPE15" val="3077:0-0-0-0"/>
  <p:tag name="CDT_MASTERSHAPE16" val="3080:0-0-0-0"/>
  <p:tag name="CDT_MASTERSHAPE17" val="3081:0-0-0-0"/>
  <p:tag name="CDT_MASTERSHAPE18" val="3082:0-0-0-0"/>
  <p:tag name="CDT_MASTERSHAPE19" val="3083:0-0-0-0"/>
  <p:tag name="CDT_MASTERSHAPE20" val="3084:0-0-0-0"/>
  <p:tag name="CDT_MASTERSHAPE21" val="3085:0-0-0-0"/>
  <p:tag name="CDT_MASTERSHAPE22" val="3086:0-0-0-0"/>
  <p:tag name="CDT_MASTERSHAPE23" val="3087:0-0-0-0"/>
  <p:tag name="CDT_MASTERSHAPE24" val="3088:0-0-0-0"/>
  <p:tag name="CDT_MASTERSHAPE25" val="3089:0-0-0-0"/>
  <p:tag name="CDT_MASTERSHAPE26" val="3090:0-0-0-0"/>
  <p:tag name="CDT_MASTERSHAPE27" val="3091:0-0-0-0"/>
  <p:tag name="CDT_MASTERSHAPE28" val="3092:0-0-0-0"/>
  <p:tag name="CDT_MASTERSHAPE29" val="3093:0-0-0-0"/>
  <p:tag name="CDT_MASTERSHAPE30" val="3094:0-0-0-0"/>
  <p:tag name="CDT_MASTERSHAPE31" val="3095:0-0-0-0"/>
  <p:tag name="CDT_MASTERSHAPE32" val="3096:0-0-0-0"/>
</p:tagLst>
</file>

<file path=ppt/tags/tag27.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4"/>
  <p:tag name="CDT_TARGETSHAPE_NEW" val="1"/>
  <p:tag name="CDT_PROT" val="3"/>
  <p:tag name="CDT_PROT_TOP" val="485,5"/>
  <p:tag name="CDT_PROT_LEFT" val="0"/>
  <p:tag name="CDT_PROT_WIDTH" val="960,5"/>
  <p:tag name="CDT_PROT_HEIGHT" val="34"/>
</p:tagLst>
</file>

<file path=ppt/tags/tag28.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5"/>
  <p:tag name="CDT_TARGETSHAPE_NEW" val="7"/>
  <p:tag name="CDT_PROT" val="3"/>
  <p:tag name="CDT_PROT_TOP" val="519,5"/>
  <p:tag name="CDT_PROT_LEFT" val="0"/>
  <p:tag name="CDT_PROT_WIDTH" val="138,9988"/>
  <p:tag name="CDT_PROT_HEIGHT" val="20,5"/>
</p:tagLst>
</file>

<file path=ppt/tags/tag29.xml><?xml version="1.0" encoding="utf-8"?>
<p:tagLst xmlns:a="http://schemas.openxmlformats.org/drawingml/2006/main" xmlns:r="http://schemas.openxmlformats.org/officeDocument/2006/relationships" xmlns:p="http://schemas.openxmlformats.org/presentationml/2006/main">
  <p:tag name="CDT_AUTODIALOG" val="1"/>
  <p:tag name="CDT_FILLFIXED" val="True"/>
  <p:tag name="CDT_LINEFIXED" val="True"/>
  <p:tag name="CDT_FILLUNVISIBLE" val="True"/>
  <p:tag name="CDT_LINEUNVISIBLE" val="True"/>
  <p:tag name="CDT_EXTCOL" val="True"/>
  <p:tag name="CDT_COLTX_NEW" val="25"/>
  <p:tag name="CDT_TARGETSHAPE_NEW" val="9"/>
  <p:tag name="CDT_PROT" val="3"/>
  <p:tag name="CDT_PROT_TOP" val="519,5"/>
  <p:tag name="CDT_PROT_LEFT" val="298,2492"/>
  <p:tag name="CDT_PROT_WIDTH" val="662,2507"/>
  <p:tag name="CDT_PROT_HEIGHT" val="20,5"/>
</p:tagLst>
</file>

<file path=ppt/tags/tag3.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646,3749"/>
  <p:tag name="CDT_PROT_HEIGHT" val="374,25"/>
</p:tagLst>
</file>

<file path=ppt/tags/tag30.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6"/>
  <p:tag name="CDT_TARGETSHAPE_NEW" val="2"/>
  <p:tag name="CDT_PROT" val="3"/>
  <p:tag name="CDT_PROT_TOP" val="0"/>
  <p:tag name="CDT_PROT_LEFT" val="480,25"/>
  <p:tag name="CDT_PROT_WIDTH" val="0,1250394"/>
  <p:tag name="CDT_PROT_HEIGHT" val="0,1250394"/>
  <p:tag name="CDT_DELETE_ONEVENT_NEWPRES" val="False"/>
</p:tagLst>
</file>

<file path=ppt/tags/tag31.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19"/>
  <p:tag name="CDT_COLFF_NEW" val="19"/>
  <p:tag name="CDT_EXTCOL" val="True"/>
  <p:tag name="CDT_COLTX_NEW" val="20"/>
  <p:tag name="CDT_TARGETSHAPE_NEW" val="3"/>
  <p:tag name="CDT_PROT" val="4"/>
  <p:tag name="CDT_PROT_TOP" val="235,2668"/>
  <p:tag name="CDT_PROT_LEFT" val="26,62496"/>
  <p:tag name="CDT_PROT_WIDTH" val="933,8749"/>
  <p:tag name="CDT_PROT_HEIGHT" val="99,70441"/>
  <p:tag name="CDT_DELETE_ONEVENT_NEWPRES" val="False"/>
</p:tagLst>
</file>

<file path=ppt/tags/tag32.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19"/>
  <p:tag name="CDT_COLFF_NEW" val="19"/>
  <p:tag name="CDT_EXTCOL" val="True"/>
  <p:tag name="CDT_COLTX_NEW" val="20"/>
  <p:tag name="CDT_TARGETSHAPE_NEW" val="3"/>
  <p:tag name="CDT_PROT" val="4"/>
  <p:tag name="CDT_PROT_TOP" val="235,2668"/>
  <p:tag name="CDT_PROT_LEFT" val="26,62496"/>
  <p:tag name="CDT_PROT_WIDTH" val="933,8749"/>
  <p:tag name="CDT_PROT_HEIGHT" val="99,70441"/>
  <p:tag name="CDT_DELETE_ONEVENT_NEWPRES" val="False"/>
</p:tagLst>
</file>

<file path=ppt/tags/tag33.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6"/>
  <p:tag name="CDT_TARGETSHAPE_NEW" val="2"/>
  <p:tag name="CDT_PROT" val="3"/>
  <p:tag name="CDT_PROT_TOP" val="0"/>
  <p:tag name="CDT_PROT_LEFT" val="480,25"/>
  <p:tag name="CDT_PROT_WIDTH" val="0,1250394"/>
  <p:tag name="CDT_PROT_HEIGHT" val="0,1250394"/>
  <p:tag name="CDT_DELETE_ONEVENT_NEWPRES" val="False"/>
</p:tagLst>
</file>

<file path=ppt/tags/tag34.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19"/>
  <p:tag name="CDT_COLFF_NEW" val="19"/>
  <p:tag name="CDT_EXTCOL" val="True"/>
  <p:tag name="CDT_COLTX_NEW" val="20"/>
  <p:tag name="CDT_TARGETSHAPE_NEW" val="3"/>
  <p:tag name="CDT_PROT" val="4"/>
  <p:tag name="CDT_PROT_TOP" val="235,2668"/>
  <p:tag name="CDT_PROT_LEFT" val="26,62496"/>
  <p:tag name="CDT_PROT_WIDTH" val="933,8749"/>
  <p:tag name="CDT_PROT_HEIGHT" val="99,70441"/>
  <p:tag name="CDT_DELETE_ONEVENT_NEWPRES" val="False"/>
</p:tagLst>
</file>

<file path=ppt/tags/tag35.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6"/>
  <p:tag name="CDT_TARGETSHAPE_NEW" val="2"/>
  <p:tag name="CDT_PROT" val="3"/>
  <p:tag name="CDT_PROT_TOP" val="0"/>
  <p:tag name="CDT_PROT_LEFT" val="480,25"/>
  <p:tag name="CDT_PROT_WIDTH" val="0,1250394"/>
  <p:tag name="CDT_PROT_HEIGHT" val="0,1250394"/>
  <p:tag name="CDT_DELETE_ONEVENT_NEWPRES" val="False"/>
</p:tagLst>
</file>

<file path=ppt/tags/tag36.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19"/>
  <p:tag name="CDT_COLFF_NEW" val="19"/>
  <p:tag name="CDT_EXTCOL" val="True"/>
  <p:tag name="CDT_COLTX_NEW" val="20"/>
  <p:tag name="CDT_TARGETSHAPE_NEW" val="3"/>
  <p:tag name="CDT_PROT" val="4"/>
  <p:tag name="CDT_PROT_TOP" val="235,2668"/>
  <p:tag name="CDT_PROT_LEFT" val="26,62496"/>
  <p:tag name="CDT_PROT_WIDTH" val="933,8749"/>
  <p:tag name="CDT_PROT_HEIGHT" val="99,70441"/>
  <p:tag name="CDT_DELETE_ONEVENT_NEWPRES" val="False"/>
</p:tagLst>
</file>

<file path=ppt/tags/tag37.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6"/>
  <p:tag name="CDT_TARGETSHAPE_NEW" val="2"/>
  <p:tag name="CDT_PROT" val="3"/>
  <p:tag name="CDT_PROT_TOP" val="0"/>
  <p:tag name="CDT_PROT_LEFT" val="480,25"/>
  <p:tag name="CDT_PROT_WIDTH" val="0,1250394"/>
  <p:tag name="CDT_PROT_HEIGHT" val="0,1250394"/>
  <p:tag name="CDT_DELETE_ONEVENT_NEWPRES" val="False"/>
</p:tagLst>
</file>

<file path=ppt/tags/tag38.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6"/>
  <p:tag name="CDT_TARGETSHAPE_NEW" val="2"/>
  <p:tag name="CDT_PROT" val="3"/>
  <p:tag name="CDT_PROT_TOP" val="0"/>
  <p:tag name="CDT_PROT_LEFT" val="480,25"/>
  <p:tag name="CDT_PROT_WIDTH" val="0,1250394"/>
  <p:tag name="CDT_PROT_HEIGHT" val="0,1250394"/>
  <p:tag name="CDT_DELETE_ONEVENT_NEWPRES" val="False"/>
</p:tagLst>
</file>

<file path=ppt/tags/tag39.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19"/>
  <p:tag name="CDT_COLFF_NEW" val="19"/>
  <p:tag name="CDT_EXTCOL" val="True"/>
  <p:tag name="CDT_COLTX_NEW" val="20"/>
  <p:tag name="CDT_TARGETSHAPE_NEW" val="3"/>
  <p:tag name="CDT_PROT" val="4"/>
  <p:tag name="CDT_PROT_TOP" val="235,2668"/>
  <p:tag name="CDT_PROT_LEFT" val="26,62496"/>
  <p:tag name="CDT_PROT_WIDTH" val="933,8749"/>
  <p:tag name="CDT_PROT_HEIGHT" val="99,70441"/>
  <p:tag name="CDT_DELETE_ONEVENT_NEWPRES" val="False"/>
</p:tagLst>
</file>

<file path=ppt/tags/tag4.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15:0-0-326,7-960,5"/>
  <p:tag name="CDT_MASTERSHAPE2" val="11:0-0-326,7-960,5"/>
  <p:tag name="CDT_MASTERSHAPE3" val="57350:326,7-26,62496-68,50504-933,8749"/>
  <p:tag name="CDT_MASTERSHAPE4" val="57351:295,7487-26,62496-30,95134-933,8749"/>
  <p:tag name="CDT_MASTERSHAPE5" val="12:0-480,25-0,1250394-0,1250394"/>
  <p:tag name="CDT_MASTERSHAPE6" val="13:0-49,37504-76,20732-136,063"/>
  <p:tag name="CDT_MASTERSHAPE7" val="14:485,5-0-34-960,5"/>
  <p:tag name="CDT_MASTERSHAPE8" val="10:485,5-695,75-34-264,75"/>
</p:tagLst>
</file>

<file path=ppt/tags/tag40.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6"/>
  <p:tag name="CDT_TARGETSHAPE_NEW" val="2"/>
  <p:tag name="CDT_PROT" val="3"/>
  <p:tag name="CDT_PROT_TOP" val="0"/>
  <p:tag name="CDT_PROT_LEFT" val="480,25"/>
  <p:tag name="CDT_PROT_WIDTH" val="0,1250394"/>
  <p:tag name="CDT_PROT_HEIGHT" val="0,1250394"/>
  <p:tag name="CDT_DELETE_ONEVENT_NEWPRES" val="False"/>
</p:tagLst>
</file>

<file path=ppt/tags/tag41.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19"/>
  <p:tag name="CDT_COLFF_NEW" val="19"/>
  <p:tag name="CDT_EXTCOL" val="True"/>
  <p:tag name="CDT_COLTX_NEW" val="20"/>
  <p:tag name="CDT_TARGETSHAPE_NEW" val="3"/>
  <p:tag name="CDT_PROT" val="4"/>
  <p:tag name="CDT_PROT_TOP" val="235,2668"/>
  <p:tag name="CDT_PROT_LEFT" val="26,62496"/>
  <p:tag name="CDT_PROT_WIDTH" val="933,8749"/>
  <p:tag name="CDT_PROT_HEIGHT" val="99,70441"/>
  <p:tag name="CDT_DELETE_ONEVENT_NEWPRES" val="False"/>
</p:tagLst>
</file>

<file path=ppt/tags/tag42.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21"/>
  <p:tag name="CDT_COLFF_NEW" val="21"/>
  <p:tag name="CDT_EXTCOL" val="True"/>
  <p:tag name="CDT_COLTX_NEW" val="22"/>
  <p:tag name="CDT_TARGETSHAPE_NEW" val="20"/>
  <p:tag name="CDT_DELETE_ONEVENT_NEWPRES" val="False"/>
  <p:tag name="CDT_PROT" val="2"/>
  <p:tag name="CDT_PROT_TOP" val="111,25"/>
  <p:tag name="CDT_PROT_LEFT" val="366,8501"/>
  <p:tag name="CDT_PROT_WIDTH" val="593,6499"/>
  <p:tag name="CDT_PROT_HEIGHT" val="374,25"/>
</p:tagLst>
</file>

<file path=ppt/tags/tag43.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44.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306,1349"/>
  <p:tag name="CDT_PROT_HEIGHT" val="374,25"/>
</p:tagLst>
</file>

<file path=ppt/tags/tag45.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21"/>
  <p:tag name="CDT_COLFF_NEW" val="21"/>
  <p:tag name="CDT_EXTCOL" val="True"/>
  <p:tag name="CDT_COLTX_NEW" val="22"/>
  <p:tag name="CDT_DELETE_ONEVENT_NEWPRES" val="False"/>
  <p:tag name="CDT_PROT" val="2"/>
  <p:tag name="CDT_PROT_TOP" val="111,25"/>
  <p:tag name="CDT_PROT_LEFT" val="366,85"/>
  <p:tag name="CDT_PROT_WIDTH" val="593,65"/>
  <p:tag name="CDT_PROT_HEIGHT" val="374,25"/>
</p:tagLst>
</file>

<file path=ppt/tags/tag46.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47.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48.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646,3749"/>
  <p:tag name="CDT_PROT_HEIGHT" val="374,25"/>
</p:tagLst>
</file>

<file path=ppt/tags/tag49.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5.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16:0-0-406,08-960,5"/>
  <p:tag name="CDT_MASTERSHAPE2" val="13:0-0-406,08-960,5"/>
  <p:tag name="CDT_MASTERSHAPE3" val="57350:337,575-26,62496-68,50504-933,8749"/>
  <p:tag name="CDT_MASTERSHAPE4" val="57351:406,08-26,62496-30,95134-933,8749"/>
  <p:tag name="CDT_MASTERSHAPE5" val="11:0-480,25-0,1250394-0,1250394"/>
  <p:tag name="CDT_MASTERSHAPE6" val="14:0-49,37504-76,20732-136,063"/>
  <p:tag name="CDT_MASTERSHAPE7" val="15:485,5-0-34-960,5"/>
  <p:tag name="CDT_MASTERSHAPE8" val="12:485,5-695,75-34-264,75"/>
</p:tagLst>
</file>

<file path=ppt/tags/tag50.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532,9134"/>
  <p:tag name="CDT_PROT_HEIGHT" val="374,25"/>
</p:tagLst>
</file>

<file path=ppt/tags/tag51.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52.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430,875"/>
  <p:tag name="CDT_PROT_HEIGHT" val="374,25"/>
</p:tagLst>
</file>

<file path=ppt/tags/tag53.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1,625"/>
  <p:tag name="CDT_PROT_WIDTH" val="430,875"/>
  <p:tag name="CDT_PROT_HEIGHT" val="374,25"/>
</p:tagLst>
</file>

<file path=ppt/tags/tag54.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430,875"/>
  <p:tag name="CDT_PROT_HEIGHT" val="374,25"/>
</p:tagLst>
</file>

<file path=ppt/tags/tag55.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430,875"/>
  <p:tag name="CDT_PROT_HEIGHT" val="374,25"/>
</p:tagLst>
</file>

<file path=ppt/tags/tag56.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57.xml><?xml version="1.0" encoding="utf-8"?>
<p:tagLst xmlns:a="http://schemas.openxmlformats.org/drawingml/2006/main" xmlns:r="http://schemas.openxmlformats.org/officeDocument/2006/relationships" xmlns:p="http://schemas.openxmlformats.org/presentationml/2006/main">
  <p:tag name="CDT_PROT" val="2"/>
  <p:tag name="CDT_PROT_TOP" val="111,2501"/>
  <p:tag name="CDT_PROT_LEFT" val="49,37504"/>
  <p:tag name="CDT_PROT_WIDTH" val="646,3749"/>
  <p:tag name="CDT_PROT_HEIGHT" val="181,375"/>
</p:tagLst>
</file>

<file path=ppt/tags/tag58.xml><?xml version="1.0" encoding="utf-8"?>
<p:tagLst xmlns:a="http://schemas.openxmlformats.org/drawingml/2006/main" xmlns:r="http://schemas.openxmlformats.org/officeDocument/2006/relationships" xmlns:p="http://schemas.openxmlformats.org/presentationml/2006/main">
  <p:tag name="CDT_PROT" val="2"/>
  <p:tag name="CDT_PROT_TOP" val="304"/>
  <p:tag name="CDT_PROT_LEFT" val="49,37504"/>
  <p:tag name="CDT_PROT_WIDTH" val="646,3749"/>
  <p:tag name="CDT_PROT_HEIGHT" val="181,5"/>
</p:tagLst>
</file>

<file path=ppt/tags/tag59.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6.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16:0-0-540-960,5"/>
  <p:tag name="CDT_MASTERSHAPE2" val="14:0-0-540-960,5"/>
  <p:tag name="CDT_MASTERSHAPE3" val="57350:190,6199-26,62496-99,70441-933,8749"/>
  <p:tag name="CDT_MASTERSHAPE4" val="11:0-480,25-0,1250394-0,1250394"/>
  <p:tag name="CDT_MASTERSHAPE5" val="12:0-49,37504-76,20732-136,063"/>
  <p:tag name="CDT_MASTERSHAPE6" val="15:485,5-0-34-960,5"/>
  <p:tag name="CDT_MASTERSHAPE7" val="57351:190,62-26,62504-30,95134-933,8749"/>
  <p:tag name="CDT_MASTERSHAPE8" val="13:485,5-695,75-34-264,75"/>
</p:tagLst>
</file>

<file path=ppt/tags/tag60.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283,5"/>
  <p:tag name="CDT_PROT_HEIGHT" val="374,25"/>
</p:tagLst>
</file>

<file path=ppt/tags/tag61.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344,125"/>
  <p:tag name="CDT_PROT_WIDTH" val="283,4646"/>
  <p:tag name="CDT_PROT_HEIGHT" val="374,25"/>
</p:tagLst>
</file>

<file path=ppt/tags/tag62.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639,0355"/>
  <p:tag name="CDT_PROT_WIDTH" val="283,4646"/>
  <p:tag name="CDT_PROT_HEIGHT" val="374,25"/>
</p:tagLst>
</file>

<file path=ppt/tags/tag63.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64.xml><?xml version="1.0" encoding="utf-8"?>
<p:tagLst xmlns:a="http://schemas.openxmlformats.org/drawingml/2006/main" xmlns:r="http://schemas.openxmlformats.org/officeDocument/2006/relationships" xmlns:p="http://schemas.openxmlformats.org/presentationml/2006/main">
  <p:tag name="CDT_PROT" val="2"/>
  <p:tag name="CDT_PROT_TOP" val="111,2501"/>
  <p:tag name="CDT_PROT_LEFT" val="49,37504"/>
  <p:tag name="CDT_PROT_WIDTH" val="430,875"/>
  <p:tag name="CDT_PROT_HEIGHT" val="181,375"/>
</p:tagLst>
</file>

<file path=ppt/tags/tag65.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1,625"/>
  <p:tag name="CDT_PROT_WIDTH" val="430,875"/>
  <p:tag name="CDT_PROT_HEIGHT" val="181,375"/>
</p:tagLst>
</file>

<file path=ppt/tags/tag66.xml><?xml version="1.0" encoding="utf-8"?>
<p:tagLst xmlns:a="http://schemas.openxmlformats.org/drawingml/2006/main" xmlns:r="http://schemas.openxmlformats.org/officeDocument/2006/relationships" xmlns:p="http://schemas.openxmlformats.org/presentationml/2006/main">
  <p:tag name="CDT_PROT" val="2"/>
  <p:tag name="CDT_PROT_TOP" val="304"/>
  <p:tag name="CDT_PROT_LEFT" val="49,37504"/>
  <p:tag name="CDT_PROT_WIDTH" val="430,875"/>
  <p:tag name="CDT_PROT_HEIGHT" val="181,5"/>
</p:tagLst>
</file>

<file path=ppt/tags/tag67.xml><?xml version="1.0" encoding="utf-8"?>
<p:tagLst xmlns:a="http://schemas.openxmlformats.org/drawingml/2006/main" xmlns:r="http://schemas.openxmlformats.org/officeDocument/2006/relationships" xmlns:p="http://schemas.openxmlformats.org/presentationml/2006/main">
  <p:tag name="CDT_PROT" val="2"/>
  <p:tag name="CDT_PROT_TOP" val="304"/>
  <p:tag name="CDT_PROT_LEFT" val="491,625"/>
  <p:tag name="CDT_PROT_WIDTH" val="430,875"/>
  <p:tag name="CDT_PROT_HEIGHT" val="181,5"/>
</p:tagLst>
</file>

<file path=ppt/tags/tag68.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69.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3"/>
  <p:tag name="CDT_TARGETSHAPE_NEW" val="6"/>
  <p:tag name="CDT_PROT" val="2"/>
  <p:tag name="CDT_PROT_TOP" val="111,25"/>
  <p:tag name="CDT_PROT_LEFT" val="820,4528"/>
  <p:tag name="CDT_PROT_WIDTH" val="102,0472"/>
  <p:tag name="CDT_PROT_HEIGHT" val="374,25"/>
</p:tagLst>
</file>

<file path=ppt/tags/tag7.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16:0-0-540-960,5"/>
  <p:tag name="CDT_MASTERSHAPE2" val="14:0-0-540-960,5"/>
  <p:tag name="CDT_MASTERSHAPE3" val="57350:235,2668-26,62496-99,70441-933,8749"/>
  <p:tag name="CDT_MASTERSHAPE4" val="11:0-480,25-0,1250394-0,1250394"/>
  <p:tag name="CDT_MASTERSHAPE5" val="13:0-49,37504-76,20732-136,063"/>
  <p:tag name="CDT_MASTERSHAPE6" val="15:485,5-0-34-960,5"/>
  <p:tag name="CDT_MASTERSHAPE7" val="57351:304-26,62504-30,95134-933,8749"/>
  <p:tag name="CDT_MASTERSHAPE8" val="12:485,5-695,75-34-264,75"/>
</p:tagLst>
</file>

<file path=ppt/tags/tag70.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71.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646,3749"/>
  <p:tag name="CDT_PROT_HEIGHT" val="374,25"/>
</p:tagLst>
</file>

<file path=ppt/tags/tag72.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3"/>
  <p:tag name="CDT_TARGETSHAPE_NEW" val="6"/>
  <p:tag name="CDT_PROT" val="2"/>
  <p:tag name="CDT_PROT_TOP" val="111,25"/>
  <p:tag name="CDT_PROT_LEFT" val="820,4528"/>
  <p:tag name="CDT_PROT_WIDTH" val="102,0472"/>
  <p:tag name="CDT_PROT_HEIGHT" val="374,25"/>
</p:tagLst>
</file>

<file path=ppt/tags/tag73.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74.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532,9134"/>
  <p:tag name="CDT_PROT_HEIGHT" val="374,25"/>
</p:tagLst>
</file>

<file path=ppt/tags/tag75.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3"/>
  <p:tag name="CDT_TARGETSHAPE_NEW" val="6"/>
  <p:tag name="CDT_PROT" val="2"/>
  <p:tag name="CDT_PROT_TOP" val="111,25"/>
  <p:tag name="CDT_PROT_LEFT" val="820,4528"/>
  <p:tag name="CDT_PROT_WIDTH" val="102,0472"/>
  <p:tag name="CDT_PROT_HEIGHT" val="374,25"/>
</p:tagLst>
</file>

<file path=ppt/tags/tag76.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77.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317,4803"/>
  <p:tag name="CDT_PROT_HEIGHT" val="374,25"/>
</p:tagLst>
</file>

<file path=ppt/tags/tag78.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378,2697"/>
  <p:tag name="CDT_PROT_WIDTH" val="317,4803"/>
  <p:tag name="CDT_PROT_HEIGHT" val="374,25"/>
</p:tagLst>
</file>

<file path=ppt/tags/tag79.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3"/>
  <p:tag name="CDT_TARGETSHAPE_NEW" val="6"/>
  <p:tag name="CDT_PROT" val="2"/>
  <p:tag name="CDT_PROT_TOP" val="111,25"/>
  <p:tag name="CDT_PROT_LEFT" val="820,4528"/>
  <p:tag name="CDT_PROT_WIDTH" val="102,0472"/>
  <p:tag name="CDT_PROT_HEIGHT" val="374,25"/>
</p:tagLst>
</file>

<file path=ppt/tags/tag8.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7:0-0-326,75-960,5"/>
  <p:tag name="CDT_MASTERSHAPE2" val="57350:326,7-26,62504-68,50504-933,8749"/>
  <p:tag name="CDT_MASTERSHAPE3" val="57351:295,7487-26,62504-30,95134-933,8749"/>
  <p:tag name="CDT_MASTERSHAPE4" val="6:0-480,25-0,1250394-0,1250394"/>
  <p:tag name="CDT_MASTERSHAPE5" val="8:0-809,1249-63,37504-113,375"/>
</p:tagLst>
</file>

<file path=ppt/tags/tag80.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81.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204,0945"/>
  <p:tag name="CDT_PROT_HEIGHT" val="374,25"/>
</p:tagLst>
</file>

<file path=ppt/tags/tag82.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264,7559"/>
  <p:tag name="CDT_PROT_WIDTH" val="215,4941"/>
  <p:tag name="CDT_PROT_HEIGHT" val="374,25"/>
</p:tagLst>
</file>

<file path=ppt/tags/tag83.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1,625"/>
  <p:tag name="CDT_PROT_WIDTH" val="204,125"/>
  <p:tag name="CDT_PROT_HEIGHT" val="374,25"/>
</p:tagLst>
</file>

<file path=ppt/tags/tag84.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3"/>
  <p:tag name="CDT_TARGETSHAPE_NEW" val="6"/>
  <p:tag name="CDT_PROT" val="2"/>
  <p:tag name="CDT_PROT_TOP" val="111,25"/>
  <p:tag name="CDT_PROT_LEFT" val="820,4528"/>
  <p:tag name="CDT_PROT_WIDTH" val="102,0472"/>
  <p:tag name="CDT_PROT_HEIGHT" val="374,25"/>
</p:tagLst>
</file>

<file path=ppt/tags/tag85.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86.xml><?xml version="1.0" encoding="utf-8"?>
<p:tagLst xmlns:a="http://schemas.openxmlformats.org/drawingml/2006/main" xmlns:r="http://schemas.openxmlformats.org/officeDocument/2006/relationships" xmlns:p="http://schemas.openxmlformats.org/presentationml/2006/main">
  <p:tag name="CDT_PROT" val="2"/>
  <p:tag name="CDT_PROT_TOP" val="111,2501"/>
  <p:tag name="CDT_PROT_LEFT" val="49,37504"/>
  <p:tag name="CDT_PROT_WIDTH" val="646,3749"/>
  <p:tag name="CDT_PROT_HEIGHT" val="181,375"/>
</p:tagLst>
</file>

<file path=ppt/tags/tag87.xml><?xml version="1.0" encoding="utf-8"?>
<p:tagLst xmlns:a="http://schemas.openxmlformats.org/drawingml/2006/main" xmlns:r="http://schemas.openxmlformats.org/officeDocument/2006/relationships" xmlns:p="http://schemas.openxmlformats.org/presentationml/2006/main">
  <p:tag name="CDT_PROT" val="2"/>
  <p:tag name="CDT_PROT_TOP" val="304"/>
  <p:tag name="CDT_PROT_LEFT" val="49,37504"/>
  <p:tag name="CDT_PROT_WIDTH" val="646,3749"/>
  <p:tag name="CDT_PROT_HEIGHT" val="181,5"/>
</p:tagLst>
</file>

<file path=ppt/tags/tag88.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3"/>
  <p:tag name="CDT_TARGETSHAPE_NEW" val="6"/>
  <p:tag name="CDT_PROT" val="2"/>
  <p:tag name="CDT_PROT_TOP" val="111,25"/>
  <p:tag name="CDT_PROT_LEFT" val="820,4528"/>
  <p:tag name="CDT_PROT_WIDTH" val="102,0472"/>
  <p:tag name="CDT_PROT_HEIGHT" val="374,25"/>
</p:tagLst>
</file>

<file path=ppt/tags/tag89.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9.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7:0-0-406,5005-960,5"/>
  <p:tag name="CDT_MASTERSHAPE2" val="57350:337,575-26,62504-68,50504-933,8749"/>
  <p:tag name="CDT_MASTERSHAPE3" val="57351:406,08-26,62504-30,95134-933,8749"/>
  <p:tag name="CDT_MASTERSHAPE4" val="6:0-480,25-0,1250394-0,1250394"/>
  <p:tag name="CDT_MASTERSHAPE5" val="9:0-809,1249-63,37504-113,375"/>
</p:tagLst>
</file>

<file path=ppt/tags/tag90.xml><?xml version="1.0" encoding="utf-8"?>
<p:tagLst xmlns:a="http://schemas.openxmlformats.org/drawingml/2006/main" xmlns:r="http://schemas.openxmlformats.org/officeDocument/2006/relationships" xmlns:p="http://schemas.openxmlformats.org/presentationml/2006/main">
  <p:tag name="CDT_PROT" val="2"/>
  <p:tag name="CDT_PROT_TOP" val="111,2501"/>
  <p:tag name="CDT_PROT_LEFT" val="49,37504"/>
  <p:tag name="CDT_PROT_WIDTH" val="317,4803"/>
  <p:tag name="CDT_PROT_HEIGHT" val="181,375"/>
</p:tagLst>
</file>

<file path=ppt/tags/tag91.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378,2696"/>
  <p:tag name="CDT_PROT_WIDTH" val="317,4803"/>
  <p:tag name="CDT_PROT_HEIGHT" val="181,375"/>
</p:tagLst>
</file>

<file path=ppt/tags/tag92.xml><?xml version="1.0" encoding="utf-8"?>
<p:tagLst xmlns:a="http://schemas.openxmlformats.org/drawingml/2006/main" xmlns:r="http://schemas.openxmlformats.org/officeDocument/2006/relationships" xmlns:p="http://schemas.openxmlformats.org/presentationml/2006/main">
  <p:tag name="CDT_PROT" val="2"/>
  <p:tag name="CDT_PROT_TOP" val="304"/>
  <p:tag name="CDT_PROT_LEFT" val="49,37504"/>
  <p:tag name="CDT_PROT_WIDTH" val="317,4803"/>
  <p:tag name="CDT_PROT_HEIGHT" val="181,5"/>
</p:tagLst>
</file>

<file path=ppt/tags/tag93.xml><?xml version="1.0" encoding="utf-8"?>
<p:tagLst xmlns:a="http://schemas.openxmlformats.org/drawingml/2006/main" xmlns:r="http://schemas.openxmlformats.org/officeDocument/2006/relationships" xmlns:p="http://schemas.openxmlformats.org/presentationml/2006/main">
  <p:tag name="CDT_PROT" val="2"/>
  <p:tag name="CDT_PROT_TOP" val="304"/>
  <p:tag name="CDT_PROT_LEFT" val="378,2697"/>
  <p:tag name="CDT_PROT_WIDTH" val="317,4803"/>
  <p:tag name="CDT_PROT_HEIGHT" val="181,5"/>
</p:tagLst>
</file>

<file path=ppt/tags/tag94.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3"/>
  <p:tag name="CDT_TARGETSHAPE_NEW" val="6"/>
  <p:tag name="CDT_PROT" val="2"/>
  <p:tag name="CDT_PROT_TOP" val="111,25"/>
  <p:tag name="CDT_PROT_LEFT" val="820,4528"/>
  <p:tag name="CDT_PROT_WIDTH" val="102,0472"/>
  <p:tag name="CDT_PROT_HEIGHT" val="374,25"/>
</p:tagLst>
</file>

<file path=ppt/tags/tag95.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21"/>
  <p:tag name="CDT_COLFF_NEW" val="21"/>
  <p:tag name="CDT_EXTCOL" val="True"/>
  <p:tag name="CDT_COLTX_NEW" val="22"/>
  <p:tag name="CDT_TARGETSHAPE_NEW" val="20"/>
  <p:tag name="CDT_DELETE_ONEVENT_NEWPRES" val="False"/>
  <p:tag name="CDT_PROT" val="2"/>
  <p:tag name="CDT_PROT_TOP" val="111,25"/>
  <p:tag name="CDT_PROT_LEFT" val="366,8501"/>
  <p:tag name="CDT_PROT_WIDTH" val="593,6499"/>
  <p:tag name="CDT_PROT_HEIGHT" val="374,25"/>
</p:tagLst>
</file>

<file path=ppt/tags/tag96.xml><?xml version="1.0" encoding="utf-8"?>
<p:tagLst xmlns:a="http://schemas.openxmlformats.org/drawingml/2006/main" xmlns:r="http://schemas.openxmlformats.org/officeDocument/2006/relationships" xmlns:p="http://schemas.openxmlformats.org/presentationml/2006/main">
  <p:tag name="CDT_INTERSECT_SLIDE" val="False"/>
  <p:tag name="CDT_NAVBARONTHISSLIDE" val="True"/>
  <p:tag name="CDT_DESIGNS_NAME" val="Siemens 2013 – 16:9"/>
  <p:tag name="CDT_MASTERS_NAME" val="Title fullscreen (big bar up)"/>
  <p:tag name="CDT_LAYOUT_TYPE" val="1"/>
  <p:tag name="CDT_ORIGINAL_DESIGNS_NAME" val="Siemens 2013 – 16:9"/>
  <p:tag name="CDT_ORIGINAL_MASTERS_NAME" val="Title fullscreen (big bar up)"/>
  <p:tag name="CDT_ORIGINAL_LAYOUT_TYPE" val="1"/>
</p:tagLst>
</file>

<file path=ppt/tags/tag97.xml><?xml version="1.0" encoding="utf-8"?>
<p:tagLst xmlns:a="http://schemas.openxmlformats.org/drawingml/2006/main" xmlns:r="http://schemas.openxmlformats.org/officeDocument/2006/relationships" xmlns:p="http://schemas.openxmlformats.org/presentationml/2006/main">
  <p:tag name="CDT_INTERSECT_SLIDE" val="False"/>
  <p:tag name="CDT_NAVBARONTHISSLIDE" val="True"/>
  <p:tag name="CDT_DESIGNS_NAME" val="Siemens 2013 – 16:9"/>
  <p:tag name="CDT_MASTERS_NAME" val="Image + Index/Contact"/>
  <p:tag name="CDT_LAYOUT_TYPE" val="32"/>
  <p:tag name="CDT_ORIGINAL_DESIGNS_NAME" val="Siemens 2013 – 16:9"/>
  <p:tag name="CDT_ORIGINAL_MASTERS_NAME" val="Image + Index/Contact"/>
  <p:tag name="CDT_ORIGINAL_LAYOUT_TYPE" val="32"/>
</p:tagLst>
</file>

<file path=ppt/tags/tag98.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4"/>
  <p:tag name="CDT_TARGETSHAPE_NEW" val="1"/>
  <p:tag name="CDT_PROT" val="3"/>
  <p:tag name="CDT_PROT_TOP" val="485,5"/>
  <p:tag name="CDT_PROT_LEFT" val="0"/>
  <p:tag name="CDT_PROT_WIDTH" val="960,5"/>
  <p:tag name="CDT_PROT_HEIGHT" val="34"/>
</p:tagLst>
</file>

<file path=ppt/tags/tag99.xml><?xml version="1.0" encoding="utf-8"?>
<p:tagLst xmlns:a="http://schemas.openxmlformats.org/drawingml/2006/main" xmlns:r="http://schemas.openxmlformats.org/officeDocument/2006/relationships" xmlns:p="http://schemas.openxmlformats.org/presentationml/2006/main">
  <p:tag name="CDT_AUTODIALOG" val="1"/>
  <p:tag name="CDT_FILLFIXED" val="True"/>
  <p:tag name="CDT_LINEFIXED" val="True"/>
  <p:tag name="CDT_FILLUNVISIBLE" val="True"/>
  <p:tag name="CDT_LINEUNVISIBLE" val="True"/>
  <p:tag name="CDT_EXTCOL" val="True"/>
  <p:tag name="CDT_COLTX_NEW" val="25"/>
  <p:tag name="CDT_TARGETSHAPE_NEW" val="8"/>
  <p:tag name="CDT_PROT" val="3"/>
  <p:tag name="CDT_PROT_TOP" val="519,5"/>
  <p:tag name="CDT_PROT_LEFT" val="0"/>
  <p:tag name="CDT_PROT_WIDTH" val="309,6244"/>
  <p:tag name="CDT_PROT_HEIGHT" val="20,5"/>
</p:tagLst>
</file>

<file path=ppt/theme/theme1.xml><?xml version="1.0" encoding="utf-8"?>
<a:theme xmlns:a="http://schemas.openxmlformats.org/drawingml/2006/main" name="Siemens 2016 – 16:9">
  <a:themeElements>
    <a:clrScheme name="Siemens">
      <a:dk1>
        <a:srgbClr val="000000"/>
      </a:dk1>
      <a:lt1>
        <a:srgbClr val="FFFFFF"/>
      </a:lt1>
      <a:dk2>
        <a:srgbClr val="000000"/>
      </a:dk2>
      <a:lt2>
        <a:srgbClr val="ADBECB"/>
      </a:lt2>
      <a:accent1>
        <a:srgbClr val="879BAA"/>
      </a:accent1>
      <a:accent2>
        <a:srgbClr val="BECDD7"/>
      </a:accent2>
      <a:accent3>
        <a:srgbClr val="EB780A"/>
      </a:accent3>
      <a:accent4>
        <a:srgbClr val="641946"/>
      </a:accent4>
      <a:accent5>
        <a:srgbClr val="005F87"/>
      </a:accent5>
      <a:accent6>
        <a:srgbClr val="647D2D"/>
      </a:accent6>
      <a:hlink>
        <a:srgbClr val="EB780A"/>
      </a:hlink>
      <a:folHlink>
        <a:srgbClr val="641946"/>
      </a:folHlink>
    </a:clrScheme>
    <a:fontScheme name="Siemen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wrap="square" lIns="108000" tIns="54000" rIns="108000" bIns="54000" numCol="1" spcCol="72000" rtlCol="0" anchor="ctr">
        <a:noAutofit/>
      </a:bodyPr>
      <a:lstStyle>
        <a:defPPr algn="ctr">
          <a:lnSpc>
            <a:spcPct val="110000"/>
          </a:lnSpc>
          <a:spcBef>
            <a:spcPct val="0"/>
          </a:spcBef>
          <a:buFont typeface="Wingdings" charset="0"/>
          <a:buNone/>
          <a:defRPr sz="1800" dirty="0" smtClean="0">
            <a:solidFill>
              <a:schemeClr val="tx1"/>
            </a:solidFill>
            <a:latin typeface="+mn-lt"/>
            <a:ea typeface="Arial Unicode MS" panose="020B0604020202020204" pitchFamily="34" charset="-128"/>
            <a:cs typeface="Arial Unicode MS" panose="020B0604020202020204" pitchFamily="34" charset="-128"/>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de-DE" sz="2400" b="0" i="0" u="none" strike="noStrike" cap="none" normalizeH="0" baseline="0">
            <a:ln>
              <a:noFill/>
            </a:ln>
            <a:solidFill>
              <a:srgbClr val="000000"/>
            </a:solidFill>
            <a:effectLst/>
            <a:latin typeface="Arial" charset="0"/>
            <a:ea typeface="ヒラギノ角ゴ Pro W3" charset="0"/>
          </a:defRPr>
        </a:defPPr>
      </a:lstStyle>
    </a:lnDef>
    <a:txDef>
      <a:spPr>
        <a:noFill/>
      </a:spPr>
      <a:bodyPr wrap="square" lIns="0" tIns="0" rIns="0" bIns="0" rtlCol="0">
        <a:noAutofit/>
      </a:bodyPr>
      <a:lstStyle>
        <a:defPPr>
          <a:lnSpc>
            <a:spcPct val="110000"/>
          </a:lnSpc>
          <a:spcBef>
            <a:spcPts val="0"/>
          </a:spcBef>
          <a:defRPr sz="1200" dirty="0" smtClean="0">
            <a:solidFill>
              <a:schemeClr val="tx1"/>
            </a:solidFill>
            <a:latin typeface="+mn-lt"/>
            <a:ea typeface="Arial Unicode MS" panose="020B0604020202020204" pitchFamily="34" charset="-128"/>
            <a:cs typeface="Arial Unicode MS" panose="020B0604020202020204" pitchFamily="34" charset="-128"/>
          </a:defRPr>
        </a:defPPr>
      </a:lstStyle>
    </a:txDef>
  </a:objectDefaults>
  <a:extraClrSchemeLst/>
  <a:custClrLst>
    <a:custClr name="Siemens Snow">
      <a:srgbClr val="FFFFFF"/>
    </a:custClr>
    <a:custClr name="Siemens Accent Yellow dark">
      <a:srgbClr val="EB780A"/>
    </a:custClr>
    <a:custClr name="Siemens Yellow light">
      <a:srgbClr val="FFB900"/>
    </a:custClr>
    <a:custClr name="Siemens Stone (1)">
      <a:srgbClr val="3C464B"/>
    </a:custClr>
    <a:custClr name="Siemens Sand (1)">
      <a:srgbClr val="73645A"/>
    </a:custClr>
    <a:custClr name="Siemens Accent Teal (1)">
      <a:srgbClr val="00646E"/>
    </a:custClr>
    <a:custClr name="Siemens Accent Yellow (1)">
      <a:srgbClr val="7D2D1E"/>
    </a:custClr>
    <a:custClr name="Siemens Accent Red (1)">
      <a:srgbClr val="411432"/>
    </a:custClr>
    <a:custClr name="Siemens Accent Blue (1)">
      <a:srgbClr val="004669"/>
    </a:custClr>
    <a:custClr name="Siemens Accent Green (1)">
      <a:srgbClr val="465F19"/>
    </a:custClr>
    <a:custClr name="True Black">
      <a:srgbClr val="000000"/>
    </a:custClr>
    <a:custClr name="Siemens Accent Red dark">
      <a:srgbClr val="641946"/>
    </a:custClr>
    <a:custClr name="Siemens Red light">
      <a:srgbClr val="AF235F"/>
    </a:custClr>
    <a:custClr name="Siemens Stone (2)">
      <a:srgbClr val="788791"/>
    </a:custClr>
    <a:custClr name="Siemens Sand (2)">
      <a:srgbClr val="9B9682"/>
    </a:custClr>
    <a:custClr name="Siemens Accent Teal (2)">
      <a:srgbClr val="0F8287"/>
    </a:custClr>
    <a:custClr name="Siemens Accent Yellow (2)">
      <a:srgbClr val="C85A1E"/>
    </a:custClr>
    <a:custClr name="Siemens Accent Red (2)">
      <a:srgbClr val="641946"/>
    </a:custClr>
    <a:custClr name="Siemens Accent Blue (2)">
      <a:srgbClr val="005F87"/>
    </a:custClr>
    <a:custClr name="Siemens Accent Green (2)">
      <a:srgbClr val="647D2D"/>
    </a:custClr>
    <a:custClr name="Siemens Stone light">
      <a:srgbClr val="879BAA"/>
    </a:custClr>
    <a:custClr name="Siemens Accent Blue dark">
      <a:srgbClr val="005F87"/>
    </a:custClr>
    <a:custClr name="Siemens Accent Blue light">
      <a:srgbClr val="50BED7"/>
    </a:custClr>
    <a:custClr name="Siemens Stone (3)">
      <a:srgbClr val="9BAFBE"/>
    </a:custClr>
    <a:custClr name="Siemens Sand (3)">
      <a:srgbClr val="B9B9A5"/>
    </a:custClr>
    <a:custClr name="Siemens Accent Teal (3)">
      <a:srgbClr val="32A0A0"/>
    </a:custClr>
    <a:custClr name="Siemens Accent Yellow (3)">
      <a:srgbClr val="EB780A"/>
    </a:custClr>
    <a:custClr name="Siemens Accent Red (3)">
      <a:srgbClr val="871E50"/>
    </a:custClr>
    <a:custClr name="Siemens Accent Blue (3)">
      <a:srgbClr val="2387AA"/>
    </a:custClr>
    <a:custClr name="Siemens Accent Green (3)">
      <a:srgbClr val="879628"/>
    </a:custClr>
    <a:custClr name="Siemens Stone light 35%">
      <a:srgbClr val="BECDD7"/>
    </a:custClr>
    <a:custClr name="Siemens Accent Green">
      <a:srgbClr val="647D2D"/>
    </a:custClr>
    <a:custClr name="Siemens Accent Green light">
      <a:srgbClr val="AAB414"/>
    </a:custClr>
    <a:custClr name="Siemens Stone (4)">
      <a:srgbClr val="BECDD7"/>
    </a:custClr>
    <a:custClr name="Siemens Sand (4)">
      <a:srgbClr val="D7D7CD"/>
    </a:custClr>
    <a:custClr name="Siemens Accent Teal (4)">
      <a:srgbClr val="4BB9B9"/>
    </a:custClr>
    <a:custClr name="Siemens Accent Yellow (4)">
      <a:srgbClr val="FFB900"/>
    </a:custClr>
    <a:custClr name="Siemens Accent Red (4)">
      <a:srgbClr val="AF235F"/>
    </a:custClr>
    <a:custClr name="Siemens Accent Blue (4)">
      <a:srgbClr val="41AAC8"/>
    </a:custClr>
    <a:custClr name="Siemens Accent Green (4)">
      <a:srgbClr val="AAB414"/>
    </a:custClr>
    <a:custClr name="Siemens Sand 35%">
      <a:srgbClr val="D7D7CD"/>
    </a:custClr>
    <a:custClr name="Siemens Accent Teal dark">
      <a:srgbClr val="00646E"/>
    </a:custClr>
    <a:custClr name="Siemens Accent Teal light">
      <a:srgbClr val="41AAAA"/>
    </a:custClr>
    <a:custClr name="Siemens Stone (5)">
      <a:srgbClr val="CDD9E1"/>
    </a:custClr>
    <a:custClr name="Siemens Sand (5)">
      <a:srgbClr val="E1E1D7"/>
    </a:custClr>
    <a:custClr name="Siemens Accent Teal (5)">
      <a:srgbClr val="A5E1E1"/>
    </a:custClr>
    <a:custClr name="Siemens Accent Yellow (5)">
      <a:srgbClr val="FFE178"/>
    </a:custClr>
    <a:custClr name="Siemens Accent Red (5)">
      <a:srgbClr val="D7698C"/>
    </a:custClr>
    <a:custClr name="Siemens Accent Blue(5)">
      <a:srgbClr val="7DD2E6"/>
    </a:custClr>
    <a:custClr name="Siemens Accent Green (5)">
      <a:srgbClr val="D2D741"/>
    </a:custClr>
  </a:custClrLst>
</a:theme>
</file>

<file path=ppt/theme/theme2.xml><?xml version="1.0" encoding="utf-8"?>
<a:theme xmlns:a="http://schemas.openxmlformats.org/drawingml/2006/main" name="Office-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Siemens Snow">
      <a:srgbClr val="FFFFFF"/>
    </a:custClr>
    <a:custClr name="Siemens Accent Yellow dark">
      <a:srgbClr val="EB780A"/>
    </a:custClr>
    <a:custClr name="Siemens Yellow light">
      <a:srgbClr val="FFB900"/>
    </a:custClr>
    <a:custClr name="Siemens Stone (1)">
      <a:srgbClr val="3C464B"/>
    </a:custClr>
    <a:custClr name="Siemens Sand (1)">
      <a:srgbClr val="73645A"/>
    </a:custClr>
    <a:custClr name="Siemens Accent Teal (1)">
      <a:srgbClr val="00646E"/>
    </a:custClr>
    <a:custClr name="Siemens Accent Yellow (1)">
      <a:srgbClr val="7D2D1E"/>
    </a:custClr>
    <a:custClr name="Siemens Accent Red (1)">
      <a:srgbClr val="411432"/>
    </a:custClr>
    <a:custClr name="Siemens Accent Blue (1)">
      <a:srgbClr val="004669"/>
    </a:custClr>
    <a:custClr name="Siemens Accent Green (1)">
      <a:srgbClr val="465F19"/>
    </a:custClr>
    <a:custClr name="True Black">
      <a:srgbClr val="000000"/>
    </a:custClr>
    <a:custClr name="Siemens Accent Red dark">
      <a:srgbClr val="641946"/>
    </a:custClr>
    <a:custClr name="Siemens Red light">
      <a:srgbClr val="AF235F"/>
    </a:custClr>
    <a:custClr name="Siemens Stone (2)">
      <a:srgbClr val="788791"/>
    </a:custClr>
    <a:custClr name="Siemens Sand (2)">
      <a:srgbClr val="9B9682"/>
    </a:custClr>
    <a:custClr name="Siemens Accent Teal (2)">
      <a:srgbClr val="0F8287"/>
    </a:custClr>
    <a:custClr name="Siemens Accent Yellow (2)">
      <a:srgbClr val="C85A1E"/>
    </a:custClr>
    <a:custClr name="Siemens Accent Red (2)">
      <a:srgbClr val="641946"/>
    </a:custClr>
    <a:custClr name="Siemens Accent Blue (2)">
      <a:srgbClr val="005F87"/>
    </a:custClr>
    <a:custClr name="Siemens Accent Green (2)">
      <a:srgbClr val="647D2D"/>
    </a:custClr>
    <a:custClr name="Siemens Stone light">
      <a:srgbClr val="879BAA"/>
    </a:custClr>
    <a:custClr name="Siemens Accent Blue dark">
      <a:srgbClr val="005F87"/>
    </a:custClr>
    <a:custClr name="Siemens Accent Blue light">
      <a:srgbClr val="50BED7"/>
    </a:custClr>
    <a:custClr name="Siemens Stone (3)">
      <a:srgbClr val="9BAFBE"/>
    </a:custClr>
    <a:custClr name="Siemens Sand (3)">
      <a:srgbClr val="B9B9A5"/>
    </a:custClr>
    <a:custClr name="Siemens Accent Teal (3)">
      <a:srgbClr val="32A0A0"/>
    </a:custClr>
    <a:custClr name="Siemens Accent Yellow (3)">
      <a:srgbClr val="EB780A"/>
    </a:custClr>
    <a:custClr name="Siemens Accent Red (3)">
      <a:srgbClr val="871E50"/>
    </a:custClr>
    <a:custClr name="Siemens Accent Blue (3)">
      <a:srgbClr val="2387AA"/>
    </a:custClr>
    <a:custClr name="Siemens Accent Green (3)">
      <a:srgbClr val="879628"/>
    </a:custClr>
    <a:custClr name="Siemens Stone light 35%">
      <a:srgbClr val="BECDD7"/>
    </a:custClr>
    <a:custClr name="Siemens Accent Green">
      <a:srgbClr val="647D2D"/>
    </a:custClr>
    <a:custClr name="Siemens Accent Green light">
      <a:srgbClr val="AAB414"/>
    </a:custClr>
    <a:custClr name="Siemens Stone (4)">
      <a:srgbClr val="BECDD7"/>
    </a:custClr>
    <a:custClr name="Siemens Sand (4)">
      <a:srgbClr val="D7D7CD"/>
    </a:custClr>
    <a:custClr name="Siemens Accent Teal (4)">
      <a:srgbClr val="4BB9B9"/>
    </a:custClr>
    <a:custClr name="Siemens Accent Yellow (4)">
      <a:srgbClr val="FFB900"/>
    </a:custClr>
    <a:custClr name="Siemens Accent Red (4)">
      <a:srgbClr val="AF235F"/>
    </a:custClr>
    <a:custClr name="Siemens Accent Blue (4)">
      <a:srgbClr val="41AAC8"/>
    </a:custClr>
    <a:custClr name="Siemens Accent Green (4)">
      <a:srgbClr val="AAB414"/>
    </a:custClr>
    <a:custClr name="Siemens Sand 35%">
      <a:srgbClr val="D7D7CD"/>
    </a:custClr>
    <a:custClr name="Siemens Accent Teal dark">
      <a:srgbClr val="00646E"/>
    </a:custClr>
    <a:custClr name="Siemens Accent Teal light">
      <a:srgbClr val="41AAAA"/>
    </a:custClr>
    <a:custClr name="Siemens Stone (5)">
      <a:srgbClr val="CDD9E1"/>
    </a:custClr>
    <a:custClr name="Siemens Sand (5)">
      <a:srgbClr val="E1E1D7"/>
    </a:custClr>
    <a:custClr name="Siemens Accent Teal (5)">
      <a:srgbClr val="A5E1E1"/>
    </a:custClr>
    <a:custClr name="Siemens Accent Yellow (5)">
      <a:srgbClr val="FFE178"/>
    </a:custClr>
    <a:custClr name="Siemens Accent Red (5)">
      <a:srgbClr val="D7698C"/>
    </a:custClr>
    <a:custClr name="Siemens Accent Blue(5)">
      <a:srgbClr val="7DD2E6"/>
    </a:custClr>
    <a:custClr name="Siemens Accent Green (5)">
      <a:srgbClr val="D2D741"/>
    </a:custClr>
  </a:custClrLst>
</a:theme>
</file>

<file path=ppt/theme/theme3.xml><?xml version="1.0" encoding="utf-8"?>
<a:theme xmlns:a="http://schemas.openxmlformats.org/drawingml/2006/main" name="Office-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Siemens Snow">
      <a:srgbClr val="FFFFFF"/>
    </a:custClr>
    <a:custClr name="Siemens Accent Yellow dark">
      <a:srgbClr val="EB780A"/>
    </a:custClr>
    <a:custClr name="Siemens Yellow light">
      <a:srgbClr val="FFB900"/>
    </a:custClr>
    <a:custClr name="Siemens Stone (1)">
      <a:srgbClr val="3C464B"/>
    </a:custClr>
    <a:custClr name="Siemens Sand (1)">
      <a:srgbClr val="73645A"/>
    </a:custClr>
    <a:custClr name="Siemens Accent Teal (1)">
      <a:srgbClr val="00646E"/>
    </a:custClr>
    <a:custClr name="Siemens Accent Yellow (1)">
      <a:srgbClr val="7D2D1E"/>
    </a:custClr>
    <a:custClr name="Siemens Accent Red (1)">
      <a:srgbClr val="411432"/>
    </a:custClr>
    <a:custClr name="Siemens Accent Blue (1)">
      <a:srgbClr val="004669"/>
    </a:custClr>
    <a:custClr name="Siemens Accent Green (1)">
      <a:srgbClr val="465F19"/>
    </a:custClr>
    <a:custClr name="True Black">
      <a:srgbClr val="000000"/>
    </a:custClr>
    <a:custClr name="Siemens Accent Red dark">
      <a:srgbClr val="641946"/>
    </a:custClr>
    <a:custClr name="Siemens Red light">
      <a:srgbClr val="AF235F"/>
    </a:custClr>
    <a:custClr name="Siemens Stone (2)">
      <a:srgbClr val="788791"/>
    </a:custClr>
    <a:custClr name="Siemens Sand (2)">
      <a:srgbClr val="9B9682"/>
    </a:custClr>
    <a:custClr name="Siemens Accent Teal (2)">
      <a:srgbClr val="0F8287"/>
    </a:custClr>
    <a:custClr name="Siemens Accent Yellow (2)">
      <a:srgbClr val="C85A1E"/>
    </a:custClr>
    <a:custClr name="Siemens Accent Red (2)">
      <a:srgbClr val="641946"/>
    </a:custClr>
    <a:custClr name="Siemens Accent Blue (2)">
      <a:srgbClr val="005F87"/>
    </a:custClr>
    <a:custClr name="Siemens Accent Green (2)">
      <a:srgbClr val="647D2D"/>
    </a:custClr>
    <a:custClr name="Siemens Stone light">
      <a:srgbClr val="879BAA"/>
    </a:custClr>
    <a:custClr name="Siemens Accent Blue dark">
      <a:srgbClr val="005F87"/>
    </a:custClr>
    <a:custClr name="Siemens Accent Blue light">
      <a:srgbClr val="50BED7"/>
    </a:custClr>
    <a:custClr name="Siemens Stone (3)">
      <a:srgbClr val="9BAFBE"/>
    </a:custClr>
    <a:custClr name="Siemens Sand (3)">
      <a:srgbClr val="B9B9A5"/>
    </a:custClr>
    <a:custClr name="Siemens Accent Teal (3)">
      <a:srgbClr val="32A0A0"/>
    </a:custClr>
    <a:custClr name="Siemens Accent Yellow (3)">
      <a:srgbClr val="EB780A"/>
    </a:custClr>
    <a:custClr name="Siemens Accent Red (3)">
      <a:srgbClr val="871E50"/>
    </a:custClr>
    <a:custClr name="Siemens Accent Blue (3)">
      <a:srgbClr val="2387AA"/>
    </a:custClr>
    <a:custClr name="Siemens Accent Green (3)">
      <a:srgbClr val="879628"/>
    </a:custClr>
    <a:custClr name="Siemens Stone light 35%">
      <a:srgbClr val="BECDD7"/>
    </a:custClr>
    <a:custClr name="Siemens Accent Green">
      <a:srgbClr val="647D2D"/>
    </a:custClr>
    <a:custClr name="Siemens Accent Green light">
      <a:srgbClr val="AAB414"/>
    </a:custClr>
    <a:custClr name="Siemens Stone (4)">
      <a:srgbClr val="BECDD7"/>
    </a:custClr>
    <a:custClr name="Siemens Sand (4)">
      <a:srgbClr val="D7D7CD"/>
    </a:custClr>
    <a:custClr name="Siemens Accent Teal (4)">
      <a:srgbClr val="4BB9B9"/>
    </a:custClr>
    <a:custClr name="Siemens Accent Yellow (4)">
      <a:srgbClr val="FFB900"/>
    </a:custClr>
    <a:custClr name="Siemens Accent Red (4)">
      <a:srgbClr val="AF235F"/>
    </a:custClr>
    <a:custClr name="Siemens Accent Blue (4)">
      <a:srgbClr val="41AAC8"/>
    </a:custClr>
    <a:custClr name="Siemens Accent Green (4)">
      <a:srgbClr val="AAB414"/>
    </a:custClr>
    <a:custClr name="Siemens Sand 35%">
      <a:srgbClr val="D7D7CD"/>
    </a:custClr>
    <a:custClr name="Siemens Accent Teal dark">
      <a:srgbClr val="00646E"/>
    </a:custClr>
    <a:custClr name="Siemens Accent Teal light">
      <a:srgbClr val="41AAAA"/>
    </a:custClr>
    <a:custClr name="Siemens Stone (5)">
      <a:srgbClr val="CDD9E1"/>
    </a:custClr>
    <a:custClr name="Siemens Sand (5)">
      <a:srgbClr val="E1E1D7"/>
    </a:custClr>
    <a:custClr name="Siemens Accent Teal (5)">
      <a:srgbClr val="A5E1E1"/>
    </a:custClr>
    <a:custClr name="Siemens Accent Yellow (5)">
      <a:srgbClr val="FFE178"/>
    </a:custClr>
    <a:custClr name="Siemens Accent Red (5)">
      <a:srgbClr val="D7698C"/>
    </a:custClr>
    <a:custClr name="Siemens Accent Blue(5)">
      <a:srgbClr val="7DD2E6"/>
    </a:custClr>
    <a:custClr name="Siemens Accent Green (5)">
      <a:srgbClr val="D2D741"/>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p4ppTags>
  <Name>Text + Index</Name>
  <PpLayout>32</PpLayout>
  <Index>8</Index>
</p4ppTags>
</file>

<file path=customXml/item10.xml><?xml version="1.0" encoding="utf-8"?>
<?mso-contentType ?>
<FormTemplates xmlns="http://schemas.microsoft.com/sharepoint/v3/contenttype/forms">
  <Display>DocumentLibraryForm</Display>
  <Edit>DocumentLibraryForm</Edit>
  <New>DocumentLibraryForm</New>
</FormTemplates>
</file>

<file path=customXml/item11.xml><?xml version="1.0" encoding="utf-8"?>
<p4ppTags>
  <Name>One object (small)</Name>
  <PpLayout>16</PpLayout>
  <Index>11</Index>
</p4ppTags>
</file>

<file path=customXml/item12.xml><?xml version="1.0" encoding="utf-8"?>
<p4ppTags>
  <Name>Free Content + Navigation</Name>
  <PpLayout>32</PpLayout>
  <Index>16</Index>
</p4ppTags>
</file>

<file path=customXml/item13.xml><?xml version="1.0" encoding="utf-8"?>
<p4ppTags>
  <Name>One object (large)</Name>
  <PpLayout>16</PpLayout>
  <Index>10</Index>
</p4ppTags>
</file>

<file path=customXml/item14.xml><?xml version="1.0" encoding="utf-8"?>
<p4ppTags>
  <Name>Free Content</Name>
  <PpLayout>11</PpLayout>
  <Index>9</Index>
</p4ppTags>
</file>

<file path=customXml/item15.xml><?xml version="1.0" encoding="utf-8"?>
<ct:contentTypeSchema xmlns:ct="http://schemas.microsoft.com/office/2006/metadata/contentType" xmlns:ma="http://schemas.microsoft.com/office/2006/metadata/properties/metaAttributes" ct:_="" ma:_="" ma:contentTypeName="Document" ma:contentTypeID="0x010100E748F9733E62AA419609FF2E5715DC34" ma:contentTypeVersion="0" ma:contentTypeDescription="Create a new document." ma:contentTypeScope="" ma:versionID="a0700239136159acf60a26c1a9969d99">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6.xml><?xml version="1.0" encoding="utf-8"?>
<p4ppTags>
  <Name>Two columns + Navigation</Name>
  <PpLayout>32</PpLayout>
  <Index>19</Index>
</p4ppTags>
</file>

<file path=customXml/item17.xml><?xml version="1.0" encoding="utf-8"?>
<p4ppTags>
  <Name>Two rows</Name>
  <PpLayout>32</PpLayout>
  <Index>13</Index>
</p4ppTags>
</file>

<file path=customXml/item18.xml><?xml version="1.0" encoding="utf-8"?>
<p4ppTags>
  <Name>Four objects + Navigation</Name>
  <PpLayout>32</PpLayout>
  <Index>22</Index>
</p4ppTags>
</file>

<file path=customXml/item19.xml><?xml version="1.0" encoding="utf-8"?>
<p4ppTags>
  <Name>One object (small) + Navigation</Name>
  <PpLayout>32</PpLayout>
  <Index>18</Index>
</p4ppTags>
</file>

<file path=customXml/item2.xml><?xml version="1.0" encoding="utf-8"?>
<p4ppTags/>
</file>

<file path=customXml/item3.xml><?xml version="1.0" encoding="utf-8"?>
<p4ppTags>
  <Name>One object (large) + Navigation</Name>
  <PpLayout>32</PpLayout>
  <Index>17</Index>
</p4ppTags>
</file>

<file path=customXml/item4.xml><?xml version="1.0" encoding="utf-8"?>
<p4ppTags>
  <Name>Three columns</Name>
  <PpLayout>32</PpLayout>
  <Index>14</Index>
</p4ppTags>
</file>

<file path=customXml/item5.xml><?xml version="1.0" encoding="utf-8"?>
<p4ppTags>
  <Name>Three columns + Navigation</Name>
  <PpLayout>32</PpLayout>
  <Index>20</Index>
</p4ppTags>
</file>

<file path=customXml/item6.xml><?xml version="1.0" encoding="utf-8"?>
<p4ppTags>
  <Name>Two rows + Navigation</Name>
  <PpLayout>32</PpLayout>
  <Index>21</Index>
</p4ppTags>
</file>

<file path=customXml/item7.xml><?xml version="1.0" encoding="utf-8"?>
<p4ppTags>
  <Name>Four objects</Name>
  <PpLayout>24</PpLayout>
  <Index>15</Index>
</p4ppTags>
</file>

<file path=customXml/item8.xml><?xml version="1.0" encoding="utf-8"?>
<p4ppTags>
  <Name>Two columns</Name>
  <PpLayout>29</PpLayout>
  <Index>12</Index>
</p4ppTags>
</file>

<file path=customXml/item9.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E35FEDB-1F0E-4D67-A313-4AC59C26FF29}">
  <ds:schemaRefs/>
</ds:datastoreItem>
</file>

<file path=customXml/itemProps10.xml><?xml version="1.0" encoding="utf-8"?>
<ds:datastoreItem xmlns:ds="http://schemas.openxmlformats.org/officeDocument/2006/customXml" ds:itemID="{E15E9D13-B1F3-47BA-8454-D6EE8C7273A1}">
  <ds:schemaRefs>
    <ds:schemaRef ds:uri="http://schemas.microsoft.com/sharepoint/v3/contenttype/forms"/>
  </ds:schemaRefs>
</ds:datastoreItem>
</file>

<file path=customXml/itemProps11.xml><?xml version="1.0" encoding="utf-8"?>
<ds:datastoreItem xmlns:ds="http://schemas.openxmlformats.org/officeDocument/2006/customXml" ds:itemID="{1618AA06-B22E-4D19-9680-0D7830426729}">
  <ds:schemaRefs/>
</ds:datastoreItem>
</file>

<file path=customXml/itemProps12.xml><?xml version="1.0" encoding="utf-8"?>
<ds:datastoreItem xmlns:ds="http://schemas.openxmlformats.org/officeDocument/2006/customXml" ds:itemID="{7CC5F709-E74B-4E5F-A728-923D5062EBEF}">
  <ds:schemaRefs/>
</ds:datastoreItem>
</file>

<file path=customXml/itemProps13.xml><?xml version="1.0" encoding="utf-8"?>
<ds:datastoreItem xmlns:ds="http://schemas.openxmlformats.org/officeDocument/2006/customXml" ds:itemID="{80661B8B-A327-44F9-823B-4D9EE0B3EC78}">
  <ds:schemaRefs/>
</ds:datastoreItem>
</file>

<file path=customXml/itemProps14.xml><?xml version="1.0" encoding="utf-8"?>
<ds:datastoreItem xmlns:ds="http://schemas.openxmlformats.org/officeDocument/2006/customXml" ds:itemID="{D8097D0C-BE3E-4AEC-9593-65CFCCB19297}">
  <ds:schemaRefs/>
</ds:datastoreItem>
</file>

<file path=customXml/itemProps15.xml><?xml version="1.0" encoding="utf-8"?>
<ds:datastoreItem xmlns:ds="http://schemas.openxmlformats.org/officeDocument/2006/customXml" ds:itemID="{14AFC516-8774-4807-9E8D-09D861F7A8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16.xml><?xml version="1.0" encoding="utf-8"?>
<ds:datastoreItem xmlns:ds="http://schemas.openxmlformats.org/officeDocument/2006/customXml" ds:itemID="{D7BABA95-BFFE-422B-8591-3271669EEA88}">
  <ds:schemaRefs/>
</ds:datastoreItem>
</file>

<file path=customXml/itemProps17.xml><?xml version="1.0" encoding="utf-8"?>
<ds:datastoreItem xmlns:ds="http://schemas.openxmlformats.org/officeDocument/2006/customXml" ds:itemID="{38AB8DE4-FD9B-4166-BEC3-3F1753596133}">
  <ds:schemaRefs/>
</ds:datastoreItem>
</file>

<file path=customXml/itemProps18.xml><?xml version="1.0" encoding="utf-8"?>
<ds:datastoreItem xmlns:ds="http://schemas.openxmlformats.org/officeDocument/2006/customXml" ds:itemID="{EAB520BC-C6EC-457E-8AB5-55DB67C86858}">
  <ds:schemaRefs/>
</ds:datastoreItem>
</file>

<file path=customXml/itemProps19.xml><?xml version="1.0" encoding="utf-8"?>
<ds:datastoreItem xmlns:ds="http://schemas.openxmlformats.org/officeDocument/2006/customXml" ds:itemID="{D9FE249F-833E-4CF0-BECB-552D01D7DC9E}">
  <ds:schemaRefs/>
</ds:datastoreItem>
</file>

<file path=customXml/itemProps2.xml><?xml version="1.0" encoding="utf-8"?>
<ds:datastoreItem xmlns:ds="http://schemas.openxmlformats.org/officeDocument/2006/customXml" ds:itemID="{572FBA73-6DBF-45DA-8282-9342320CFAB0}">
  <ds:schemaRefs/>
</ds:datastoreItem>
</file>

<file path=customXml/itemProps3.xml><?xml version="1.0" encoding="utf-8"?>
<ds:datastoreItem xmlns:ds="http://schemas.openxmlformats.org/officeDocument/2006/customXml" ds:itemID="{B27F640E-84DF-4F97-BC70-D045F1E6594F}">
  <ds:schemaRefs/>
</ds:datastoreItem>
</file>

<file path=customXml/itemProps4.xml><?xml version="1.0" encoding="utf-8"?>
<ds:datastoreItem xmlns:ds="http://schemas.openxmlformats.org/officeDocument/2006/customXml" ds:itemID="{15CF3461-70D1-4B54-AFAB-DAFDA0A238CD}">
  <ds:schemaRefs/>
</ds:datastoreItem>
</file>

<file path=customXml/itemProps5.xml><?xml version="1.0" encoding="utf-8"?>
<ds:datastoreItem xmlns:ds="http://schemas.openxmlformats.org/officeDocument/2006/customXml" ds:itemID="{85D77EE6-52B7-48BE-9EDB-748F1EBB53DE}">
  <ds:schemaRefs/>
</ds:datastoreItem>
</file>

<file path=customXml/itemProps6.xml><?xml version="1.0" encoding="utf-8"?>
<ds:datastoreItem xmlns:ds="http://schemas.openxmlformats.org/officeDocument/2006/customXml" ds:itemID="{6C79E4F8-DCFB-483C-880A-AEEC6AAFC838}">
  <ds:schemaRefs/>
</ds:datastoreItem>
</file>

<file path=customXml/itemProps7.xml><?xml version="1.0" encoding="utf-8"?>
<ds:datastoreItem xmlns:ds="http://schemas.openxmlformats.org/officeDocument/2006/customXml" ds:itemID="{1581BFFB-B4CE-47A8-BE77-DC1339B1E5A7}">
  <ds:schemaRefs/>
</ds:datastoreItem>
</file>

<file path=customXml/itemProps8.xml><?xml version="1.0" encoding="utf-8"?>
<ds:datastoreItem xmlns:ds="http://schemas.openxmlformats.org/officeDocument/2006/customXml" ds:itemID="{1666F4C2-68F5-4840-A44A-1A646C0925A1}">
  <ds:schemaRefs/>
</ds:datastoreItem>
</file>

<file path=customXml/itemProps9.xml><?xml version="1.0" encoding="utf-8"?>
<ds:datastoreItem xmlns:ds="http://schemas.openxmlformats.org/officeDocument/2006/customXml" ds:itemID="{5DDD4A0E-4CFA-4454-8819-F217E57F9C72}">
  <ds:schemaRefs>
    <ds:schemaRef ds:uri="http://schemas.microsoft.com/office/2006/metadata/properties"/>
    <ds:schemaRef ds:uri="http://schemas.microsoft.com/office/2006/documentManagement/types"/>
    <ds:schemaRef ds:uri="http://purl.org/dc/elements/1.1/"/>
    <ds:schemaRef ds:uri="http://schemas.microsoft.com/office/infopath/2007/PartnerControls"/>
    <ds:schemaRef ds:uri="http://purl.org/dc/term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SIM_PPT_2007_16x9_DEU_V2_0_0_BASIC.pptx</Template>
  <TotalTime>1821</TotalTime>
  <Words>2539</Words>
  <Application>Microsoft Office PowerPoint</Application>
  <PresentationFormat>Custom</PresentationFormat>
  <Paragraphs>289</Paragraphs>
  <Slides>47</Slides>
  <Notes>11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47</vt:i4>
      </vt:variant>
    </vt:vector>
  </HeadingPairs>
  <TitlesOfParts>
    <vt:vector size="56" baseType="lpstr">
      <vt:lpstr>Arial Unicode MS</vt:lpstr>
      <vt:lpstr>MS PGothic</vt:lpstr>
      <vt:lpstr>Arial</vt:lpstr>
      <vt:lpstr>Calibri</vt:lpstr>
      <vt:lpstr>Helvetica</vt:lpstr>
      <vt:lpstr>Siemens Sans</vt:lpstr>
      <vt:lpstr>Wingdings</vt:lpstr>
      <vt:lpstr>ヒラギノ角ゴ Pro W3</vt:lpstr>
      <vt:lpstr>Siemens 2016 – 16:9</vt:lpstr>
      <vt:lpstr>Industry Affairs Fire Life Safety Codes  ILLINOIS FIRE INSPECTORS ASSOC </vt:lpstr>
      <vt:lpstr>Contents</vt:lpstr>
      <vt:lpstr>UL-Changes to Smoke Detectors and Smoke Alarms </vt:lpstr>
      <vt:lpstr>Summary of new UL268 Smoke Detector Changes</vt:lpstr>
      <vt:lpstr>UL Smoke Photo-Electric Detector Sensitivity Range (Window )</vt:lpstr>
      <vt:lpstr>Household Smoke Alarms – Big Changes </vt:lpstr>
      <vt:lpstr>What does this UL change mean?</vt:lpstr>
      <vt:lpstr>ILLINOIS SMOKE ALARM CHANGES</vt:lpstr>
      <vt:lpstr>State updates smoke detectors law   </vt:lpstr>
      <vt:lpstr>it includes the following exceptions, so that wireless devices are exempt.</vt:lpstr>
      <vt:lpstr>520 Hz Updates</vt:lpstr>
      <vt:lpstr>  Challenging Factors</vt:lpstr>
      <vt:lpstr>  Decreased Escape Times</vt:lpstr>
      <vt:lpstr>  Decreased Escape Times</vt:lpstr>
      <vt:lpstr>  Decreased Escape Times</vt:lpstr>
      <vt:lpstr>  Decreased Escape Times</vt:lpstr>
      <vt:lpstr>  Comparison of Legacy and Modern Room Furnishing Fires </vt:lpstr>
      <vt:lpstr>  Comparison of Legacy and Modern Room Furnishing Fires </vt:lpstr>
      <vt:lpstr>  Comparison of Legacy and Modern Room Furnishing Fires </vt:lpstr>
      <vt:lpstr>  Comparison of Legacy and Modern Room Furnishing Fires </vt:lpstr>
      <vt:lpstr>  Comparison of Legacy and Modern Room Furnishing Fires </vt:lpstr>
      <vt:lpstr>  Waking Effectiveness</vt:lpstr>
      <vt:lpstr>  Waking Effectiveness</vt:lpstr>
      <vt:lpstr>  Waking Effectiveness</vt:lpstr>
      <vt:lpstr>PowerPoint Presentation</vt:lpstr>
      <vt:lpstr>  Origin of Low Frequency Requirements</vt:lpstr>
      <vt:lpstr> Origin of Low Frequency Requirements</vt:lpstr>
      <vt:lpstr> Origin of Low Frequency Requirements</vt:lpstr>
      <vt:lpstr>  Standard Signal versus Low Frequency Signal</vt:lpstr>
      <vt:lpstr>PowerPoint Presentation</vt:lpstr>
      <vt:lpstr>  NFPA 72 Low Frequency Requirements</vt:lpstr>
      <vt:lpstr>  NFPA 72 Low Frequency Requirements</vt:lpstr>
      <vt:lpstr>  NFPA 72 Low Frequency Requirements</vt:lpstr>
      <vt:lpstr>  NFPA 72 Low Frequency Requirements</vt:lpstr>
      <vt:lpstr>  NFPA 72 Low Frequency Requirements</vt:lpstr>
      <vt:lpstr>  NFPA 72 Low Frequency Requirements</vt:lpstr>
      <vt:lpstr> NFPA 72 Low Frequency Requirements</vt:lpstr>
      <vt:lpstr> NFPA 720 Low Frequency Requirements</vt:lpstr>
      <vt:lpstr> NFPA 720 Low Frequency Requirements</vt:lpstr>
      <vt:lpstr>  UL Low Frequency Requirements</vt:lpstr>
      <vt:lpstr>PowerPoint Presentation</vt:lpstr>
      <vt:lpstr>  Required in Certain Group R Occup.</vt:lpstr>
      <vt:lpstr>  Required in Certain Group R Occup.</vt:lpstr>
      <vt:lpstr>  Required in Certain Group R Occup.</vt:lpstr>
      <vt:lpstr>  Required in Certain Group R Occup.</vt:lpstr>
      <vt:lpstr>IBC-IFC Code Changes</vt:lpstr>
      <vt:lpstr>Industry Affairs Webinar Series 2018</vt:lpstr>
    </vt:vector>
  </TitlesOfParts>
  <Company>SIEMENS AG</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Siemens On-stage PowerPoint-Template</dc:title>
  <dc:creator>Zipse, Sarah (CC RC-US EI ELC)</dc:creator>
  <cp:lastModifiedBy>Finnegan, Daniel (BT AM SSP LPO REG)</cp:lastModifiedBy>
  <cp:revision>147</cp:revision>
  <cp:lastPrinted>2012-10-29T09:59:01Z</cp:lastPrinted>
  <dcterms:created xsi:type="dcterms:W3CDTF">2006-04-07T10:01:45Z</dcterms:created>
  <dcterms:modified xsi:type="dcterms:W3CDTF">2018-11-13T13:53:05Z</dcterms:modified>
  <dc:language>English</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y fmtid="{D5CDD505-2E9C-101B-9397-08002B2CF9AE}" pid="3" name="Release date">
    <vt:lpwstr>February 2017</vt:lpwstr>
  </property>
  <property fmtid="{D5CDD505-2E9C-101B-9397-08002B2CF9AE}" pid="4" name="Office version">
    <vt:lpwstr>2007 and higher</vt:lpwstr>
  </property>
  <property fmtid="{D5CDD505-2E9C-101B-9397-08002B2CF9AE}" pid="5" name="Release version">
    <vt:lpwstr>1.1</vt:lpwstr>
  </property>
  <property fmtid="{D5CDD505-2E9C-101B-9397-08002B2CF9AE}" pid="6" name="ContentTypeId">
    <vt:lpwstr>0x010100E748F9733E62AA419609FF2E5715DC34</vt:lpwstr>
  </property>
  <property fmtid="{D5CDD505-2E9C-101B-9397-08002B2CF9AE}" pid="7" name="_NewReviewCycle">
    <vt:lpwstr/>
  </property>
  <property fmtid="{D5CDD505-2E9C-101B-9397-08002B2CF9AE}" pid="8" name="_AdHocReviewCycleID">
    <vt:i4>388620190</vt:i4>
  </property>
  <property fmtid="{D5CDD505-2E9C-101B-9397-08002B2CF9AE}" pid="9" name="_EmailSubject">
    <vt:lpwstr>IA Webinar 04.12.18 Final Draft </vt:lpwstr>
  </property>
  <property fmtid="{D5CDD505-2E9C-101B-9397-08002B2CF9AE}" pid="10" name="_AuthorEmail">
    <vt:lpwstr>daniel.finnegan@siemens.com</vt:lpwstr>
  </property>
  <property fmtid="{D5CDD505-2E9C-101B-9397-08002B2CF9AE}" pid="11" name="_AuthorEmailDisplayName">
    <vt:lpwstr>Finnegan, Daniel (BT AM SSP LPO REG)</vt:lpwstr>
  </property>
  <property fmtid="{D5CDD505-2E9C-101B-9397-08002B2CF9AE}" pid="12" name="_PreviousAdHocReviewCycleID">
    <vt:i4>1446244934</vt:i4>
  </property>
</Properties>
</file>